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Fira Sans Extra Condensed"/>
      <p:regular r:id="rId26"/>
      <p:bold r:id="rId27"/>
      <p:italic r:id="rId28"/>
      <p:boldItalic r:id="rId29"/>
    </p:embeddedFont>
    <p:embeddedFont>
      <p:font typeface="Fira Sans Extra Condensed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13FEAC-ADD0-493A-A3DB-0AF510B77A5E}">
  <a:tblStyle styleId="{4E13FEAC-ADD0-493A-A3DB-0AF510B77A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FiraSansExtraCondensed-italic.fntdata"/><Relationship Id="rId27" Type="http://schemas.openxmlformats.org/officeDocument/2006/relationships/font" Target="fonts/FiraSansExtraCondense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SemiBold-bold.fntdata"/><Relationship Id="rId30" Type="http://schemas.openxmlformats.org/officeDocument/2006/relationships/font" Target="fonts/FiraSansExtraCondensedSemiBold-regular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SemiBold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SemiBol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dcb566e1d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dcb566e1d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54081b1276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54081b1276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54081b1276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254081b1276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54081b1276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254081b1276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54081b1276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54081b1276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54081b1276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254081b1276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254081b1276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254081b1276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254081b1276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254081b1276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39b3eed9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539b3eed9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77f93ad0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77f93ad0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e9566a474a_0_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e9566a474a_0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54081b127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54081b127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54081b1276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54081b127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54081b1276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54081b1276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54081b1276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54081b1276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54081b1276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254081b1276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b="0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ctrTitle"/>
          </p:nvPr>
        </p:nvSpPr>
        <p:spPr>
          <a:xfrm>
            <a:off x="5140950" y="312150"/>
            <a:ext cx="35457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RipeVision.AI</a:t>
            </a:r>
            <a:endParaRPr/>
          </a:p>
        </p:txBody>
      </p:sp>
      <p:sp>
        <p:nvSpPr>
          <p:cNvPr id="43" name="Google Shape;43;p13"/>
          <p:cNvSpPr txBox="1"/>
          <p:nvPr>
            <p:ph idx="1" type="subTitle"/>
          </p:nvPr>
        </p:nvSpPr>
        <p:spPr>
          <a:xfrm>
            <a:off x="4857600" y="1275975"/>
            <a:ext cx="4112400" cy="17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Development of Tomato Maturity Level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Prediction Software Using Advanced Artificial Intelligence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Techniques</a:t>
            </a:r>
            <a:endParaRPr/>
          </a:p>
        </p:txBody>
      </p:sp>
      <p:grpSp>
        <p:nvGrpSpPr>
          <p:cNvPr id="44" name="Google Shape;44;p13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5" name="Google Shape;45;p13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" name="Google Shape;46;p13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47" name="Google Shape;47;p13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rect b="b" l="l" r="r" t="t"/>
                <a:pathLst>
                  <a:path extrusionOk="0" h="28156" w="51436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3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rect b="b" l="l" r="r" t="t"/>
                <a:pathLst>
                  <a:path extrusionOk="0" fill="none" h="3060" w="3035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13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13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rect b="b" l="l" r="r" t="t"/>
                <a:pathLst>
                  <a:path extrusionOk="0" fill="none" h="19675" w="6144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13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rect b="b" l="l" r="r" t="t"/>
                <a:pathLst>
                  <a:path extrusionOk="0" fill="none" h="16267" w="3707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13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rect b="b" l="l" r="r" t="t"/>
                <a:pathLst>
                  <a:path extrusionOk="0" fill="none" h="18780" w="2215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13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rect b="b" l="l" r="r" t="t"/>
                <a:pathLst>
                  <a:path extrusionOk="0" fill="none" h="2588" w="1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13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rect b="b" l="l" r="r" t="t"/>
                <a:pathLst>
                  <a:path extrusionOk="0" fill="none" h="6418" w="1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rect b="b" l="l" r="r" t="t"/>
                <a:pathLst>
                  <a:path extrusionOk="0" fill="none" h="24675" w="2214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rect b="b" l="l" r="r" t="t"/>
                <a:pathLst>
                  <a:path extrusionOk="0" h="9304" w="9602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rect b="b" l="l" r="r" t="t"/>
                <a:pathLst>
                  <a:path extrusionOk="0" h="10820" w="9577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rect b="b" l="l" r="r" t="t"/>
                <a:pathLst>
                  <a:path extrusionOk="0" h="11268" w="12213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rect b="b" l="l" r="r" t="t"/>
                <a:pathLst>
                  <a:path extrusionOk="0" h="10821" w="9577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rect b="b" l="l" r="r" t="t"/>
                <a:pathLst>
                  <a:path extrusionOk="0" h="11790" w="14004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rect b="b" l="l" r="r" t="t"/>
                <a:pathLst>
                  <a:path extrusionOk="0" h="9328" w="9602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rect b="b" l="l" r="r" t="t"/>
                <a:pathLst>
                  <a:path extrusionOk="0" h="11816" w="14004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rect b="b" l="l" r="r" t="t"/>
                <a:pathLst>
                  <a:path extrusionOk="0" h="11293" w="12213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3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rect b="b" l="l" r="r" t="t"/>
                <a:pathLst>
                  <a:path extrusionOk="0" h="11816" w="14029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rect b="b" l="l" r="r" t="t"/>
                <a:pathLst>
                  <a:path extrusionOk="0" h="10821" w="9577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rect b="b" l="l" r="r" t="t"/>
                <a:pathLst>
                  <a:path extrusionOk="0" h="11268" w="12213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rect b="b" l="l" r="r" t="t"/>
                <a:pathLst>
                  <a:path extrusionOk="0" h="11293" w="12213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rect b="b" l="l" r="r" t="t"/>
                <a:pathLst>
                  <a:path extrusionOk="0" h="11790" w="14029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rect b="b" l="l" r="r" t="t"/>
                <a:pathLst>
                  <a:path extrusionOk="0" h="9304" w="9577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rect b="b" l="l" r="r" t="t"/>
                <a:pathLst>
                  <a:path extrusionOk="0" h="9328" w="9577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rect b="b" l="l" r="r" t="t"/>
                <a:pathLst>
                  <a:path extrusionOk="0" h="10820" w="9577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rect b="b" l="l" r="r" t="t"/>
                <a:pathLst>
                  <a:path extrusionOk="0" h="28156" w="51437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rect b="b" l="l" r="r" t="t"/>
                <a:pathLst>
                  <a:path extrusionOk="0" h="67380" w="16478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rect b="b" l="l" r="r" t="t"/>
                <a:pathLst>
                  <a:path extrusionOk="0" h="95436" w="6738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rect b="b" l="l" r="r" t="t"/>
                <a:pathLst>
                  <a:path extrusionOk="0" h="20820" w="6343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rect b="b" l="l" r="r" t="t"/>
                <a:pathLst>
                  <a:path extrusionOk="0" h="20820" w="6368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rect b="b" l="l" r="r" t="t"/>
                <a:pathLst>
                  <a:path extrusionOk="0" h="22511" w="45965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3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rect b="b" l="l" r="r" t="t"/>
                <a:pathLst>
                  <a:path extrusionOk="0" h="35843" w="51512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rect b="b" l="l" r="r" t="t"/>
                <a:pathLst>
                  <a:path extrusionOk="0" h="22361" w="20421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rect b="b" l="l" r="r" t="t"/>
                <a:pathLst>
                  <a:path extrusionOk="0" h="18656" w="14203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rect b="b" l="l" r="r" t="t"/>
                <a:pathLst>
                  <a:path extrusionOk="0" h="18656" w="14179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rect b="b" l="l" r="r" t="t"/>
                <a:pathLst>
                  <a:path extrusionOk="0" h="22361" w="20422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rect b="b" l="l" r="r" t="t"/>
                <a:pathLst>
                  <a:path extrusionOk="0" fill="none" h="15024" w="5573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rect b="b" l="l" r="r" t="t"/>
                <a:pathLst>
                  <a:path extrusionOk="0" fill="none" h="3061" w="3061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rect b="b" l="l" r="r" t="t"/>
                <a:pathLst>
                  <a:path extrusionOk="0" fill="none" h="15546" w="996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rect b="b" l="l" r="r" t="t"/>
                <a:pathLst>
                  <a:path extrusionOk="0" fill="none" h="4578" w="1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rect b="b" l="l" r="r" t="t"/>
                <a:pathLst>
                  <a:path extrusionOk="0" fill="none" h="4528" w="523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rect b="b" l="l" r="r" t="t"/>
                <a:pathLst>
                  <a:path extrusionOk="0" fill="none" h="3060" w="306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3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rect b="b" l="l" r="r" t="t"/>
                <a:pathLst>
                  <a:path extrusionOk="0" fill="none" h="19676" w="6144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rect b="b" l="l" r="r" t="t"/>
                <a:pathLst>
                  <a:path extrusionOk="0" fill="none" h="18804" w="224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rect b="b" l="l" r="r" t="t"/>
                <a:pathLst>
                  <a:path extrusionOk="0" fill="none" h="1519" w="1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rect b="b" l="l" r="r" t="t"/>
                <a:pathLst>
                  <a:path extrusionOk="0" fill="none" h="3036" w="306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rect b="b" l="l" r="r" t="t"/>
                <a:pathLst>
                  <a:path extrusionOk="0" fill="none" h="3060" w="3035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rect b="b" l="l" r="r" t="t"/>
                <a:pathLst>
                  <a:path extrusionOk="0" fill="none" h="15546" w="996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rect b="b" l="l" r="r" t="t"/>
                <a:pathLst>
                  <a:path extrusionOk="0" fill="none" h="21068" w="6144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rect b="b" l="l" r="r" t="t"/>
                <a:pathLst>
                  <a:path extrusionOk="0" fill="none" h="4577" w="1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rect b="b" l="l" r="r" t="t"/>
                <a:pathLst>
                  <a:path extrusionOk="0" fill="none" h="16267" w="224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rect b="b" l="l" r="r" t="t"/>
                <a:pathLst>
                  <a:path extrusionOk="0" fill="none" h="4528" w="498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rect b="b" l="l" r="r" t="t"/>
                <a:pathLst>
                  <a:path extrusionOk="0" fill="none" h="1519" w="1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rect b="b" l="l" r="r" t="t"/>
                <a:pathLst>
                  <a:path extrusionOk="0" fill="none" h="4453" w="2812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rect b="b" l="l" r="r" t="t"/>
                <a:pathLst>
                  <a:path extrusionOk="0" fill="none" h="17114" w="5026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rect b="b" l="l" r="r" t="t"/>
                <a:pathLst>
                  <a:path extrusionOk="0" h="2538" w="1444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3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3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3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rect b="b" l="l" r="r" t="t"/>
                <a:pathLst>
                  <a:path extrusionOk="0" h="2538" w="1444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rect b="b" l="l" r="r" t="t"/>
                <a:pathLst>
                  <a:path extrusionOk="0" h="1419" w="2513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3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13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rect b="b" l="l" r="r" t="t"/>
                <a:pathLst>
                  <a:path extrusionOk="0" h="1419" w="2513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13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13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3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rect b="b" l="l" r="r" t="t"/>
                <a:pathLst>
                  <a:path extrusionOk="0" h="24475" w="24451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rect b="b" l="l" r="r" t="t"/>
                <a:pathLst>
                  <a:path extrusionOk="0" h="21043" w="21067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rect b="b" l="l" r="r" t="t"/>
                <a:pathLst>
                  <a:path extrusionOk="0" h="1717" w="24451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3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rect b="b" l="l" r="r" t="t"/>
                <a:pathLst>
                  <a:path extrusionOk="0" h="1717" w="24451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3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rect b="b" l="l" r="r" t="t"/>
                <a:pathLst>
                  <a:path extrusionOk="0" h="24475" w="1693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rect b="b" l="l" r="r" t="t"/>
                <a:pathLst>
                  <a:path extrusionOk="0" h="5548" w="4751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3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rect b="b" l="l" r="r" t="t"/>
                <a:pathLst>
                  <a:path extrusionOk="0" h="5299" w="3956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3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rect b="b" l="l" r="r" t="t"/>
                <a:pathLst>
                  <a:path extrusionOk="0" h="5424" w="4478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rect b="b" l="l" r="r" t="t"/>
                <a:pathLst>
                  <a:path extrusionOk="0" fill="none" h="5622" w="4677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3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rect b="b" l="l" r="r" t="t"/>
                <a:pathLst>
                  <a:path extrusionOk="0" h="24003" w="2455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3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rect b="b" l="l" r="r" t="t"/>
                <a:pathLst>
                  <a:path extrusionOk="0" h="18630" w="19054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3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rect b="b" l="l" r="r" t="t"/>
                <a:pathLst>
                  <a:path extrusionOk="0" h="33654" w="33678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rect b="b" l="l" r="r" t="t"/>
                <a:pathLst>
                  <a:path extrusionOk="0" h="22834" w="22809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rect b="b" l="l" r="r" t="t"/>
                <a:pathLst>
                  <a:path extrusionOk="0" fill="none" h="3061" w="3035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3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rect b="b" l="l" r="r" t="t"/>
                <a:pathLst>
                  <a:path extrusionOk="0" fill="none" h="23505" w="6145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3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rect b="b" l="l" r="r" t="t"/>
                <a:pathLst>
                  <a:path extrusionOk="0" fill="none" h="15894" w="2215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3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3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rect b="b" l="l" r="r" t="t"/>
                <a:pathLst>
                  <a:path extrusionOk="0" fill="none" h="1518" w="1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3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rect b="b" l="l" r="r" t="t"/>
                <a:pathLst>
                  <a:path extrusionOk="0" fill="none" h="15024" w="5572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3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rect b="b" l="l" r="r" t="t"/>
                <a:pathLst>
                  <a:path extrusionOk="0" fill="none" h="3035" w="3061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rgbClr val="B1B2B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3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3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rect b="b" l="l" r="r" t="t"/>
                <a:pathLst>
                  <a:path extrusionOk="0" fill="none" h="27261" w="996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3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rect b="b" l="l" r="r" t="t"/>
                <a:pathLst>
                  <a:path extrusionOk="0" fill="none" h="4577" w="1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3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rect b="b" l="l" r="r" t="t"/>
                <a:pathLst>
                  <a:path extrusionOk="0" fill="none" h="9228" w="523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3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rect b="b" l="l" r="r" t="t"/>
                <a:pathLst>
                  <a:path extrusionOk="0" fill="none" h="3060" w="306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3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rect b="b" l="l" r="r" t="t"/>
                <a:pathLst>
                  <a:path extrusionOk="0" fill="none" h="4578" w="1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3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rect b="b" l="l" r="r" t="t"/>
                <a:pathLst>
                  <a:path extrusionOk="0" fill="none" h="2538" w="1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3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rect b="b" l="l" r="r" t="t"/>
                <a:pathLst>
                  <a:path extrusionOk="0" fill="none" h="4453" w="2812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3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rect b="b" l="l" r="r" t="t"/>
                <a:pathLst>
                  <a:path extrusionOk="0" h="41837" w="24699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3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rect b="b" l="l" r="r" t="t"/>
                <a:pathLst>
                  <a:path extrusionOk="0" h="33405" w="22411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3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rect b="b" l="l" r="r" t="t"/>
                <a:pathLst>
                  <a:path extrusionOk="0" h="33405" w="622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rect b="b" l="l" r="r" t="t"/>
                <a:pathLst>
                  <a:path extrusionOk="0" h="33405" w="22411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3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rect b="b" l="l" r="r" t="t"/>
                <a:pathLst>
                  <a:path extrusionOk="0" h="474" w="4652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3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3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rect b="b" l="l" r="r" t="t"/>
                <a:pathLst>
                  <a:path extrusionOk="0" fill="none" h="1" w="1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rect b="b" l="l" r="r" t="t"/>
                <a:pathLst>
                  <a:path extrusionOk="0" h="6741" w="4552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3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rect b="b" l="l" r="r" t="t"/>
                <a:pathLst>
                  <a:path extrusionOk="0" h="15173" w="23232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3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rect b="b" l="l" r="r" t="t"/>
                <a:pathLst>
                  <a:path extrusionOk="0" h="6990" w="23232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3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rect b="b" l="l" r="r" t="t"/>
                <a:pathLst>
                  <a:path extrusionOk="0" h="11044" w="11691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3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rect b="b" l="l" r="r" t="t"/>
                <a:pathLst>
                  <a:path extrusionOk="0" h="1021" w="21341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3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rect b="b" l="l" r="r" t="t"/>
                <a:pathLst>
                  <a:path extrusionOk="0" h="40269" w="60291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3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rect b="b" l="l" r="r" t="t"/>
                <a:pathLst>
                  <a:path extrusionOk="0" h="32236" w="56163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3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rect b="b" l="l" r="r" t="t"/>
                <a:pathLst>
                  <a:path extrusionOk="0" h="3035" w="56163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3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rect b="b" l="l" r="r" t="t"/>
                <a:pathLst>
                  <a:path extrusionOk="0" h="822" w="56163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3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rect b="b" l="l" r="r" t="t"/>
                <a:pathLst>
                  <a:path extrusionOk="0" h="797" w="56163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3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rect b="b" l="l" r="r" t="t"/>
                <a:pathLst>
                  <a:path extrusionOk="0" h="14228" w="18879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3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rect b="b" l="l" r="r" t="t"/>
                <a:pathLst>
                  <a:path extrusionOk="0" h="548" w="26192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3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rect b="b" l="l" r="r" t="t"/>
                <a:pathLst>
                  <a:path extrusionOk="0" h="549" w="26192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3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rect b="b" l="l" r="r" t="t"/>
                <a:pathLst>
                  <a:path extrusionOk="0" h="548" w="17536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3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rect b="b" l="l" r="r" t="t"/>
                <a:pathLst>
                  <a:path extrusionOk="0" h="548" w="17536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3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rect b="b" l="l" r="r" t="t"/>
                <a:pathLst>
                  <a:path extrusionOk="0" h="549" w="17536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3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rect b="b" l="l" r="r" t="t"/>
                <a:pathLst>
                  <a:path extrusionOk="0" h="548" w="5473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3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rect b="b" l="l" r="r" t="t"/>
                <a:pathLst>
                  <a:path extrusionOk="0" h="548" w="5473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3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rect b="b" l="l" r="r" t="t"/>
                <a:pathLst>
                  <a:path extrusionOk="0" h="549" w="5473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3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rect b="b" l="l" r="r" t="t"/>
                <a:pathLst>
                  <a:path extrusionOk="0" h="548" w="26192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3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rect b="b" l="l" r="r" t="t"/>
                <a:pathLst>
                  <a:path extrusionOk="0" h="523" w="2072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3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rect b="b" l="l" r="r" t="t"/>
                <a:pathLst>
                  <a:path extrusionOk="0" h="548" w="2072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3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rect b="b" l="l" r="r" t="t"/>
                <a:pathLst>
                  <a:path extrusionOk="0" h="12462" w="19899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rect b="b" l="l" r="r" t="t"/>
                <a:pathLst>
                  <a:path extrusionOk="0" h="7462" w="5871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rect b="b" l="l" r="r" t="t"/>
                <a:pathLst>
                  <a:path extrusionOk="0" h="772" w="10994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rect b="b" l="l" r="r" t="t"/>
                <a:pathLst>
                  <a:path extrusionOk="0" h="772" w="5299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rect b="b" l="l" r="r" t="t"/>
                <a:pathLst>
                  <a:path extrusionOk="0" h="772" w="5299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3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rect b="b" l="l" r="r" t="t"/>
                <a:pathLst>
                  <a:path extrusionOk="0" h="772" w="10994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rect b="b" l="l" r="r" t="t"/>
                <a:pathLst>
                  <a:path extrusionOk="0" h="14526" w="23207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rect b="b" l="l" r="r" t="t"/>
                <a:pathLst>
                  <a:path extrusionOk="0" h="8706" w="6866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3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rect b="b" l="l" r="r" t="t"/>
                <a:pathLst>
                  <a:path extrusionOk="0" h="897" w="17287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3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rect b="b" l="l" r="r" t="t"/>
                <a:pathLst>
                  <a:path extrusionOk="0" h="897" w="8333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rect b="b" l="l" r="r" t="t"/>
                <a:pathLst>
                  <a:path extrusionOk="0" h="921" w="8333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rect b="b" l="l" r="r" t="t"/>
                <a:pathLst>
                  <a:path extrusionOk="0" h="897" w="6542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rect b="b" l="l" r="r" t="t"/>
                <a:pathLst>
                  <a:path extrusionOk="0" h="921" w="6542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3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rect b="b" l="l" r="r" t="t"/>
                <a:pathLst>
                  <a:path extrusionOk="0" h="896" w="17287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3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rect b="b" l="l" r="r" t="t"/>
                <a:pathLst>
                  <a:path extrusionOk="0" fill="none" h="3035" w="3036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rect b="b" l="l" r="r" t="t"/>
                <a:pathLst>
                  <a:path extrusionOk="0" fill="none" h="19675" w="6144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rect b="b" l="l" r="r" t="t"/>
                <a:pathLst>
                  <a:path extrusionOk="0" fill="none" h="18804" w="224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3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rect b="b" l="l" r="r" t="t"/>
                <a:pathLst>
                  <a:path extrusionOk="0" fill="none" h="7637" w="1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3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rect b="b" l="l" r="r" t="t"/>
                <a:pathLst>
                  <a:path extrusionOk="0" fill="none" h="2663" w="1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" name="Google Shape;221;p13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3"/>
          <p:cNvSpPr txBox="1"/>
          <p:nvPr/>
        </p:nvSpPr>
        <p:spPr>
          <a:xfrm>
            <a:off x="5413813" y="2590800"/>
            <a:ext cx="3000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Sumedha Koranga : 54798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Under the Supervision of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Dr. N. C. Shahi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088" y="3421200"/>
            <a:ext cx="1589427" cy="157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22"/>
          <p:cNvSpPr txBox="1"/>
          <p:nvPr>
            <p:ph type="title"/>
          </p:nvPr>
        </p:nvSpPr>
        <p:spPr>
          <a:xfrm>
            <a:off x="457200" y="1828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grpSp>
        <p:nvGrpSpPr>
          <p:cNvPr id="587" name="Google Shape;587;p22"/>
          <p:cNvGrpSpPr/>
          <p:nvPr/>
        </p:nvGrpSpPr>
        <p:grpSpPr>
          <a:xfrm>
            <a:off x="788010" y="1211750"/>
            <a:ext cx="1981204" cy="2828113"/>
            <a:chOff x="788010" y="1211750"/>
            <a:chExt cx="1981204" cy="2828113"/>
          </a:xfrm>
        </p:grpSpPr>
        <p:sp>
          <p:nvSpPr>
            <p:cNvPr id="588" name="Google Shape;588;p22"/>
            <p:cNvSpPr txBox="1"/>
            <p:nvPr/>
          </p:nvSpPr>
          <p:spPr>
            <a:xfrm>
              <a:off x="788015" y="3144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Tomato Classifer</a:t>
              </a:r>
              <a:endParaRPr b="1" sz="16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p22"/>
            <p:cNvSpPr txBox="1"/>
            <p:nvPr/>
          </p:nvSpPr>
          <p:spPr>
            <a:xfrm>
              <a:off x="788010" y="3485763"/>
              <a:ext cx="19812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Deep Learning CNN model trained on original dataset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1386235" y="1211750"/>
              <a:ext cx="784800" cy="78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1" name="Google Shape;591;p22"/>
          <p:cNvGrpSpPr/>
          <p:nvPr/>
        </p:nvGrpSpPr>
        <p:grpSpPr>
          <a:xfrm>
            <a:off x="6422135" y="340175"/>
            <a:ext cx="1981204" cy="2327113"/>
            <a:chOff x="6374785" y="1211750"/>
            <a:chExt cx="1981204" cy="2327113"/>
          </a:xfrm>
        </p:grpSpPr>
        <p:sp>
          <p:nvSpPr>
            <p:cNvPr id="592" name="Google Shape;592;p22"/>
            <p:cNvSpPr txBox="1"/>
            <p:nvPr/>
          </p:nvSpPr>
          <p:spPr>
            <a:xfrm>
              <a:off x="6374790" y="24583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Tomato Classifer Pro</a:t>
              </a:r>
              <a:endParaRPr b="1" sz="16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3" name="Google Shape;593;p22"/>
            <p:cNvSpPr txBox="1"/>
            <p:nvPr/>
          </p:nvSpPr>
          <p:spPr>
            <a:xfrm>
              <a:off x="6374785" y="2799963"/>
              <a:ext cx="19812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Deep Learning CNN trained on Light Data Augmentation dataset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5" name="Google Shape;595;p22"/>
          <p:cNvGrpSpPr/>
          <p:nvPr/>
        </p:nvGrpSpPr>
        <p:grpSpPr>
          <a:xfrm>
            <a:off x="3886200" y="1082205"/>
            <a:ext cx="1371604" cy="3649775"/>
            <a:chOff x="3886200" y="1082205"/>
            <a:chExt cx="1371604" cy="3649775"/>
          </a:xfrm>
        </p:grpSpPr>
        <p:grpSp>
          <p:nvGrpSpPr>
            <p:cNvPr id="596" name="Google Shape;596;p22"/>
            <p:cNvGrpSpPr/>
            <p:nvPr/>
          </p:nvGrpSpPr>
          <p:grpSpPr>
            <a:xfrm>
              <a:off x="3886200" y="1082205"/>
              <a:ext cx="1371604" cy="3649775"/>
              <a:chOff x="1657350" y="1082205"/>
              <a:chExt cx="1371604" cy="3649775"/>
            </a:xfrm>
          </p:grpSpPr>
          <p:sp>
            <p:nvSpPr>
              <p:cNvPr id="597" name="Google Shape;597;p22"/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rect b="b" l="l" r="r" t="t"/>
                <a:pathLst>
                  <a:path extrusionOk="0" h="28077" w="6277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2"/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rect b="b" l="l" r="r" t="t"/>
                <a:pathLst>
                  <a:path extrusionOk="0" h="14003" w="5066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2"/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rect b="b" l="l" r="r" t="t"/>
                <a:pathLst>
                  <a:path extrusionOk="0" h="14900" w="5067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22"/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rect b="b" l="l" r="r" t="t"/>
                <a:pathLst>
                  <a:path extrusionOk="0" h="32502" w="20065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2"/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rect b="b" l="l" r="r" t="t"/>
                <a:pathLst>
                  <a:path extrusionOk="0" h="5579" w="20065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2"/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rect b="b" l="l" r="r" t="t"/>
                <a:pathLst>
                  <a:path extrusionOk="0" h="37639" w="36288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2"/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rect b="b" l="l" r="r" t="t"/>
                <a:pathLst>
                  <a:path extrusionOk="0" h="22996" w="22996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22"/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rect b="b" l="l" r="r" t="t"/>
                <a:pathLst>
                  <a:path extrusionOk="0" h="13890" w="1389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22"/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rect b="b" l="l" r="r" t="t"/>
                <a:pathLst>
                  <a:path extrusionOk="0" h="3046" w="3046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22"/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rect b="b" l="l" r="r" t="t"/>
                <a:pathLst>
                  <a:path extrusionOk="0" h="41509" w="14558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2"/>
              <p:cNvSpPr/>
              <p:nvPr/>
            </p:nvSpPr>
            <p:spPr>
              <a:xfrm rot="-598729">
                <a:off x="2076008" y="1114553"/>
                <a:ext cx="477918" cy="1197807"/>
              </a:xfrm>
              <a:custGeom>
                <a:rect b="b" l="l" r="r" t="t"/>
                <a:pathLst>
                  <a:path extrusionOk="0" h="35988" w="14359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2"/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rect b="b" l="l" r="r" t="t"/>
                <a:pathLst>
                  <a:path extrusionOk="0" h="21146" w="17305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2"/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rect b="b" l="l" r="r" t="t"/>
                <a:pathLst>
                  <a:path extrusionOk="0" h="23595" w="8625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2"/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rect b="b" l="l" r="r" t="t"/>
                <a:pathLst>
                  <a:path extrusionOk="0" h="7884" w="6205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22"/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rect b="b" l="l" r="r" t="t"/>
                <a:pathLst>
                  <a:path extrusionOk="0" h="10346" w="3473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22"/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rect b="b" l="l" r="r" t="t"/>
                <a:pathLst>
                  <a:path extrusionOk="0" h="35775" w="24619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3" name="Google Shape;613;p22"/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2"/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15" name="Google Shape;615;p22"/>
          <p:cNvCxnSpPr>
            <a:stCxn id="590" idx="6"/>
            <a:endCxn id="613" idx="2"/>
          </p:cNvCxnSpPr>
          <p:nvPr/>
        </p:nvCxnSpPr>
        <p:spPr>
          <a:xfrm>
            <a:off x="2171035" y="1604150"/>
            <a:ext cx="193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16" name="Google Shape;616;p22"/>
          <p:cNvCxnSpPr>
            <a:stCxn id="594" idx="2"/>
            <a:endCxn id="614" idx="6"/>
          </p:cNvCxnSpPr>
          <p:nvPr/>
        </p:nvCxnSpPr>
        <p:spPr>
          <a:xfrm flipH="1">
            <a:off x="4567235" y="732575"/>
            <a:ext cx="2453100" cy="8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17" name="Google Shape;617;p22"/>
          <p:cNvCxnSpPr>
            <a:stCxn id="590" idx="4"/>
            <a:endCxn id="588" idx="0"/>
          </p:cNvCxnSpPr>
          <p:nvPr/>
        </p:nvCxnSpPr>
        <p:spPr>
          <a:xfrm>
            <a:off x="1778635" y="1996550"/>
            <a:ext cx="0" cy="11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18" name="Google Shape;618;p22"/>
          <p:cNvCxnSpPr>
            <a:stCxn id="594" idx="4"/>
            <a:endCxn id="592" idx="0"/>
          </p:cNvCxnSpPr>
          <p:nvPr/>
        </p:nvCxnSpPr>
        <p:spPr>
          <a:xfrm>
            <a:off x="7412735" y="1124975"/>
            <a:ext cx="0" cy="46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19" name="Google Shape;619;p22"/>
          <p:cNvSpPr/>
          <p:nvPr/>
        </p:nvSpPr>
        <p:spPr>
          <a:xfrm>
            <a:off x="4685859" y="1190750"/>
            <a:ext cx="477903" cy="1197771"/>
          </a:xfrm>
          <a:custGeom>
            <a:rect b="b" l="l" r="r" t="t"/>
            <a:pathLst>
              <a:path extrusionOk="0" h="35988" w="14359">
                <a:moveTo>
                  <a:pt x="9463" y="0"/>
                </a:moveTo>
                <a:lnTo>
                  <a:pt x="9236" y="14"/>
                </a:lnTo>
                <a:lnTo>
                  <a:pt x="8994" y="28"/>
                </a:lnTo>
                <a:lnTo>
                  <a:pt x="8766" y="71"/>
                </a:lnTo>
                <a:lnTo>
                  <a:pt x="8538" y="114"/>
                </a:lnTo>
                <a:lnTo>
                  <a:pt x="8311" y="171"/>
                </a:lnTo>
                <a:lnTo>
                  <a:pt x="8083" y="242"/>
                </a:lnTo>
                <a:lnTo>
                  <a:pt x="7870" y="313"/>
                </a:lnTo>
                <a:lnTo>
                  <a:pt x="7656" y="398"/>
                </a:lnTo>
                <a:lnTo>
                  <a:pt x="7443" y="498"/>
                </a:lnTo>
                <a:lnTo>
                  <a:pt x="7244" y="612"/>
                </a:lnTo>
                <a:lnTo>
                  <a:pt x="7044" y="726"/>
                </a:lnTo>
                <a:lnTo>
                  <a:pt x="6859" y="854"/>
                </a:lnTo>
                <a:lnTo>
                  <a:pt x="6674" y="996"/>
                </a:lnTo>
                <a:lnTo>
                  <a:pt x="6489" y="1138"/>
                </a:lnTo>
                <a:lnTo>
                  <a:pt x="6319" y="1281"/>
                </a:lnTo>
                <a:lnTo>
                  <a:pt x="6148" y="1451"/>
                </a:lnTo>
                <a:lnTo>
                  <a:pt x="5991" y="1622"/>
                </a:lnTo>
                <a:lnTo>
                  <a:pt x="5849" y="1793"/>
                </a:lnTo>
                <a:lnTo>
                  <a:pt x="5707" y="1978"/>
                </a:lnTo>
                <a:lnTo>
                  <a:pt x="5564" y="2163"/>
                </a:lnTo>
                <a:lnTo>
                  <a:pt x="5451" y="2362"/>
                </a:lnTo>
                <a:lnTo>
                  <a:pt x="5337" y="2576"/>
                </a:lnTo>
                <a:lnTo>
                  <a:pt x="5223" y="2789"/>
                </a:lnTo>
                <a:lnTo>
                  <a:pt x="5137" y="3003"/>
                </a:lnTo>
                <a:lnTo>
                  <a:pt x="5052" y="3230"/>
                </a:lnTo>
                <a:lnTo>
                  <a:pt x="4981" y="3458"/>
                </a:lnTo>
                <a:lnTo>
                  <a:pt x="4924" y="3686"/>
                </a:lnTo>
                <a:lnTo>
                  <a:pt x="4867" y="3927"/>
                </a:lnTo>
                <a:lnTo>
                  <a:pt x="72" y="30352"/>
                </a:lnTo>
                <a:lnTo>
                  <a:pt x="43" y="30594"/>
                </a:lnTo>
                <a:lnTo>
                  <a:pt x="15" y="30836"/>
                </a:lnTo>
                <a:lnTo>
                  <a:pt x="1" y="31078"/>
                </a:lnTo>
                <a:lnTo>
                  <a:pt x="1" y="31320"/>
                </a:lnTo>
                <a:lnTo>
                  <a:pt x="15" y="31548"/>
                </a:lnTo>
                <a:lnTo>
                  <a:pt x="29" y="31790"/>
                </a:lnTo>
                <a:lnTo>
                  <a:pt x="72" y="32017"/>
                </a:lnTo>
                <a:lnTo>
                  <a:pt x="114" y="32245"/>
                </a:lnTo>
                <a:lnTo>
                  <a:pt x="171" y="32473"/>
                </a:lnTo>
                <a:lnTo>
                  <a:pt x="242" y="32700"/>
                </a:lnTo>
                <a:lnTo>
                  <a:pt x="314" y="32914"/>
                </a:lnTo>
                <a:lnTo>
                  <a:pt x="413" y="33127"/>
                </a:lnTo>
                <a:lnTo>
                  <a:pt x="499" y="33341"/>
                </a:lnTo>
                <a:lnTo>
                  <a:pt x="612" y="33540"/>
                </a:lnTo>
                <a:lnTo>
                  <a:pt x="726" y="33739"/>
                </a:lnTo>
                <a:lnTo>
                  <a:pt x="854" y="33924"/>
                </a:lnTo>
                <a:lnTo>
                  <a:pt x="997" y="34109"/>
                </a:lnTo>
                <a:lnTo>
                  <a:pt x="1139" y="34294"/>
                </a:lnTo>
                <a:lnTo>
                  <a:pt x="1295" y="34465"/>
                </a:lnTo>
                <a:lnTo>
                  <a:pt x="1452" y="34636"/>
                </a:lnTo>
                <a:lnTo>
                  <a:pt x="1623" y="34792"/>
                </a:lnTo>
                <a:lnTo>
                  <a:pt x="1793" y="34934"/>
                </a:lnTo>
                <a:lnTo>
                  <a:pt x="1978" y="35077"/>
                </a:lnTo>
                <a:lnTo>
                  <a:pt x="2163" y="35219"/>
                </a:lnTo>
                <a:lnTo>
                  <a:pt x="2363" y="35333"/>
                </a:lnTo>
                <a:lnTo>
                  <a:pt x="2576" y="35447"/>
                </a:lnTo>
                <a:lnTo>
                  <a:pt x="2790" y="35561"/>
                </a:lnTo>
                <a:lnTo>
                  <a:pt x="3003" y="35646"/>
                </a:lnTo>
                <a:lnTo>
                  <a:pt x="3231" y="35731"/>
                </a:lnTo>
                <a:lnTo>
                  <a:pt x="3458" y="35803"/>
                </a:lnTo>
                <a:lnTo>
                  <a:pt x="3686" y="35859"/>
                </a:lnTo>
                <a:lnTo>
                  <a:pt x="3928" y="35916"/>
                </a:lnTo>
                <a:lnTo>
                  <a:pt x="4170" y="35959"/>
                </a:lnTo>
                <a:lnTo>
                  <a:pt x="4412" y="35973"/>
                </a:lnTo>
                <a:lnTo>
                  <a:pt x="4654" y="35988"/>
                </a:lnTo>
                <a:lnTo>
                  <a:pt x="4896" y="35988"/>
                </a:lnTo>
                <a:lnTo>
                  <a:pt x="5137" y="35973"/>
                </a:lnTo>
                <a:lnTo>
                  <a:pt x="5365" y="35959"/>
                </a:lnTo>
                <a:lnTo>
                  <a:pt x="5593" y="35916"/>
                </a:lnTo>
                <a:lnTo>
                  <a:pt x="5821" y="35874"/>
                </a:lnTo>
                <a:lnTo>
                  <a:pt x="6048" y="35817"/>
                </a:lnTo>
                <a:lnTo>
                  <a:pt x="6276" y="35746"/>
                </a:lnTo>
                <a:lnTo>
                  <a:pt x="6489" y="35674"/>
                </a:lnTo>
                <a:lnTo>
                  <a:pt x="6703" y="35589"/>
                </a:lnTo>
                <a:lnTo>
                  <a:pt x="6916" y="35489"/>
                </a:lnTo>
                <a:lnTo>
                  <a:pt x="7115" y="35376"/>
                </a:lnTo>
                <a:lnTo>
                  <a:pt x="7315" y="35262"/>
                </a:lnTo>
                <a:lnTo>
                  <a:pt x="7514" y="35134"/>
                </a:lnTo>
                <a:lnTo>
                  <a:pt x="7699" y="35006"/>
                </a:lnTo>
                <a:lnTo>
                  <a:pt x="7870" y="34849"/>
                </a:lnTo>
                <a:lnTo>
                  <a:pt x="8040" y="34707"/>
                </a:lnTo>
                <a:lnTo>
                  <a:pt x="8211" y="34536"/>
                </a:lnTo>
                <a:lnTo>
                  <a:pt x="8368" y="34380"/>
                </a:lnTo>
                <a:lnTo>
                  <a:pt x="8524" y="34195"/>
                </a:lnTo>
                <a:lnTo>
                  <a:pt x="8652" y="34010"/>
                </a:lnTo>
                <a:lnTo>
                  <a:pt x="8795" y="33825"/>
                </a:lnTo>
                <a:lnTo>
                  <a:pt x="8908" y="33625"/>
                </a:lnTo>
                <a:lnTo>
                  <a:pt x="9022" y="33412"/>
                </a:lnTo>
                <a:lnTo>
                  <a:pt x="9136" y="33213"/>
                </a:lnTo>
                <a:lnTo>
                  <a:pt x="9221" y="32985"/>
                </a:lnTo>
                <a:lnTo>
                  <a:pt x="9307" y="32772"/>
                </a:lnTo>
                <a:lnTo>
                  <a:pt x="9378" y="32530"/>
                </a:lnTo>
                <a:lnTo>
                  <a:pt x="9449" y="32302"/>
                </a:lnTo>
                <a:lnTo>
                  <a:pt x="9492" y="32060"/>
                </a:lnTo>
                <a:lnTo>
                  <a:pt x="14287" y="5635"/>
                </a:lnTo>
                <a:lnTo>
                  <a:pt x="14330" y="5393"/>
                </a:lnTo>
                <a:lnTo>
                  <a:pt x="14344" y="5151"/>
                </a:lnTo>
                <a:lnTo>
                  <a:pt x="14358" y="4909"/>
                </a:lnTo>
                <a:lnTo>
                  <a:pt x="14358" y="4667"/>
                </a:lnTo>
                <a:lnTo>
                  <a:pt x="14344" y="4440"/>
                </a:lnTo>
                <a:lnTo>
                  <a:pt x="14330" y="4198"/>
                </a:lnTo>
                <a:lnTo>
                  <a:pt x="14287" y="3970"/>
                </a:lnTo>
                <a:lnTo>
                  <a:pt x="14245" y="3742"/>
                </a:lnTo>
                <a:lnTo>
                  <a:pt x="14188" y="3515"/>
                </a:lnTo>
                <a:lnTo>
                  <a:pt x="14117" y="3287"/>
                </a:lnTo>
                <a:lnTo>
                  <a:pt x="14045" y="3074"/>
                </a:lnTo>
                <a:lnTo>
                  <a:pt x="13960" y="2860"/>
                </a:lnTo>
                <a:lnTo>
                  <a:pt x="13860" y="2647"/>
                </a:lnTo>
                <a:lnTo>
                  <a:pt x="13747" y="2448"/>
                </a:lnTo>
                <a:lnTo>
                  <a:pt x="13633" y="2248"/>
                </a:lnTo>
                <a:lnTo>
                  <a:pt x="13505" y="2063"/>
                </a:lnTo>
                <a:lnTo>
                  <a:pt x="13377" y="1878"/>
                </a:lnTo>
                <a:lnTo>
                  <a:pt x="13220" y="1693"/>
                </a:lnTo>
                <a:lnTo>
                  <a:pt x="13078" y="1523"/>
                </a:lnTo>
                <a:lnTo>
                  <a:pt x="12907" y="1352"/>
                </a:lnTo>
                <a:lnTo>
                  <a:pt x="12736" y="1195"/>
                </a:lnTo>
                <a:lnTo>
                  <a:pt x="12566" y="1053"/>
                </a:lnTo>
                <a:lnTo>
                  <a:pt x="12381" y="911"/>
                </a:lnTo>
                <a:lnTo>
                  <a:pt x="12196" y="783"/>
                </a:lnTo>
                <a:lnTo>
                  <a:pt x="11996" y="655"/>
                </a:lnTo>
                <a:lnTo>
                  <a:pt x="11783" y="541"/>
                </a:lnTo>
                <a:lnTo>
                  <a:pt x="11584" y="441"/>
                </a:lnTo>
                <a:lnTo>
                  <a:pt x="11356" y="342"/>
                </a:lnTo>
                <a:lnTo>
                  <a:pt x="11128" y="256"/>
                </a:lnTo>
                <a:lnTo>
                  <a:pt x="10901" y="185"/>
                </a:lnTo>
                <a:lnTo>
                  <a:pt x="10673" y="128"/>
                </a:lnTo>
                <a:lnTo>
                  <a:pt x="10431" y="71"/>
                </a:lnTo>
                <a:lnTo>
                  <a:pt x="10189" y="43"/>
                </a:lnTo>
                <a:lnTo>
                  <a:pt x="9947" y="14"/>
                </a:lnTo>
                <a:lnTo>
                  <a:pt x="9705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" name="Google Shape;620;p22"/>
          <p:cNvGrpSpPr/>
          <p:nvPr/>
        </p:nvGrpSpPr>
        <p:grpSpPr>
          <a:xfrm>
            <a:off x="6422135" y="2702375"/>
            <a:ext cx="2121315" cy="2511613"/>
            <a:chOff x="6374785" y="1211750"/>
            <a:chExt cx="2121315" cy="2511613"/>
          </a:xfrm>
        </p:grpSpPr>
        <p:sp>
          <p:nvSpPr>
            <p:cNvPr id="621" name="Google Shape;621;p22"/>
            <p:cNvSpPr txBox="1"/>
            <p:nvPr/>
          </p:nvSpPr>
          <p:spPr>
            <a:xfrm>
              <a:off x="6374800" y="2458375"/>
              <a:ext cx="2121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Tomato Classifer Pro 2</a:t>
              </a:r>
              <a:endParaRPr b="1" sz="16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2" name="Google Shape;622;p22"/>
            <p:cNvSpPr txBox="1"/>
            <p:nvPr/>
          </p:nvSpPr>
          <p:spPr>
            <a:xfrm>
              <a:off x="6374785" y="2799963"/>
              <a:ext cx="19812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Deep Learning CNN trained on Heavy Data Augmentation dataset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23" name="Google Shape;623;p22"/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624" name="Google Shape;624;p22"/>
          <p:cNvCxnSpPr>
            <a:stCxn id="623" idx="2"/>
            <a:endCxn id="625" idx="5"/>
          </p:cNvCxnSpPr>
          <p:nvPr/>
        </p:nvCxnSpPr>
        <p:spPr>
          <a:xfrm rot="10800000">
            <a:off x="4927235" y="1807175"/>
            <a:ext cx="2093100" cy="128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26" name="Google Shape;626;p22"/>
          <p:cNvCxnSpPr>
            <a:stCxn id="623" idx="4"/>
            <a:endCxn id="621" idx="0"/>
          </p:cNvCxnSpPr>
          <p:nvPr/>
        </p:nvCxnSpPr>
        <p:spPr>
          <a:xfrm>
            <a:off x="7412735" y="3487175"/>
            <a:ext cx="70200" cy="46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25" name="Google Shape;625;p22"/>
          <p:cNvSpPr/>
          <p:nvPr/>
        </p:nvSpPr>
        <p:spPr>
          <a:xfrm>
            <a:off x="4805400" y="1685150"/>
            <a:ext cx="142800" cy="142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2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3"/>
          <p:cNvSpPr txBox="1"/>
          <p:nvPr>
            <p:ph type="title"/>
          </p:nvPr>
        </p:nvSpPr>
        <p:spPr>
          <a:xfrm>
            <a:off x="457200" y="1066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 Interface</a:t>
            </a:r>
            <a:endParaRPr/>
          </a:p>
        </p:txBody>
      </p:sp>
      <p:pic>
        <p:nvPicPr>
          <p:cNvPr id="633" name="Google Shape;6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925" y="638375"/>
            <a:ext cx="2144570" cy="4360626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23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4"/>
          <p:cNvSpPr txBox="1"/>
          <p:nvPr>
            <p:ph type="title"/>
          </p:nvPr>
        </p:nvSpPr>
        <p:spPr>
          <a:xfrm>
            <a:off x="457200" y="1066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 Performance</a:t>
            </a:r>
            <a:endParaRPr/>
          </a:p>
        </p:txBody>
      </p:sp>
      <p:pic>
        <p:nvPicPr>
          <p:cNvPr id="640" name="Google Shape;640;p24"/>
          <p:cNvPicPr preferRelativeResize="0"/>
          <p:nvPr/>
        </p:nvPicPr>
        <p:blipFill rotWithShape="1">
          <a:blip r:embed="rId3">
            <a:alphaModFix/>
          </a:blip>
          <a:srcRect b="3016" l="0" r="0" t="3016"/>
          <a:stretch/>
        </p:blipFill>
        <p:spPr>
          <a:xfrm>
            <a:off x="3378925" y="638375"/>
            <a:ext cx="2144570" cy="4360628"/>
          </a:xfrm>
          <a:prstGeom prst="rect">
            <a:avLst/>
          </a:prstGeom>
          <a:noFill/>
          <a:ln>
            <a:noFill/>
          </a:ln>
        </p:spPr>
      </p:pic>
      <p:sp>
        <p:nvSpPr>
          <p:cNvPr id="641" name="Google Shape;641;p24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5"/>
          <p:cNvSpPr txBox="1"/>
          <p:nvPr>
            <p:ph type="title"/>
          </p:nvPr>
        </p:nvSpPr>
        <p:spPr>
          <a:xfrm>
            <a:off x="457200" y="1066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 Performance</a:t>
            </a:r>
            <a:endParaRPr/>
          </a:p>
        </p:txBody>
      </p:sp>
      <p:pic>
        <p:nvPicPr>
          <p:cNvPr id="647" name="Google Shape;647;p25"/>
          <p:cNvPicPr preferRelativeResize="0"/>
          <p:nvPr/>
        </p:nvPicPr>
        <p:blipFill rotWithShape="1">
          <a:blip r:embed="rId3">
            <a:alphaModFix/>
          </a:blip>
          <a:srcRect b="3016" l="0" r="0" t="3016"/>
          <a:stretch/>
        </p:blipFill>
        <p:spPr>
          <a:xfrm>
            <a:off x="3378925" y="638375"/>
            <a:ext cx="2144570" cy="4360628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25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6"/>
          <p:cNvSpPr txBox="1"/>
          <p:nvPr>
            <p:ph type="title"/>
          </p:nvPr>
        </p:nvSpPr>
        <p:spPr>
          <a:xfrm>
            <a:off x="457200" y="1066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 Performance</a:t>
            </a:r>
            <a:endParaRPr/>
          </a:p>
        </p:txBody>
      </p:sp>
      <p:pic>
        <p:nvPicPr>
          <p:cNvPr id="654" name="Google Shape;654;p26"/>
          <p:cNvPicPr preferRelativeResize="0"/>
          <p:nvPr/>
        </p:nvPicPr>
        <p:blipFill rotWithShape="1">
          <a:blip r:embed="rId3">
            <a:alphaModFix/>
          </a:blip>
          <a:srcRect b="3051" l="0" r="0" t="3042"/>
          <a:stretch/>
        </p:blipFill>
        <p:spPr>
          <a:xfrm>
            <a:off x="3378925" y="638375"/>
            <a:ext cx="2144570" cy="4360628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26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7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661" name="Google Shape;661;p27"/>
          <p:cNvGrpSpPr/>
          <p:nvPr/>
        </p:nvGrpSpPr>
        <p:grpSpPr>
          <a:xfrm>
            <a:off x="3448050" y="1181650"/>
            <a:ext cx="2247902" cy="3550335"/>
            <a:chOff x="1085850" y="1181650"/>
            <a:chExt cx="2247902" cy="3550335"/>
          </a:xfrm>
        </p:grpSpPr>
        <p:sp>
          <p:nvSpPr>
            <p:cNvPr id="662" name="Google Shape;662;p27"/>
            <p:cNvSpPr/>
            <p:nvPr/>
          </p:nvSpPr>
          <p:spPr>
            <a:xfrm>
              <a:off x="1550204" y="1181650"/>
              <a:ext cx="1318561" cy="1318561"/>
            </a:xfrm>
            <a:custGeom>
              <a:rect b="b" l="l" r="r" t="t"/>
              <a:pathLst>
                <a:path extrusionOk="0" h="26257" w="26257">
                  <a:moveTo>
                    <a:pt x="5072" y="0"/>
                  </a:moveTo>
                  <a:lnTo>
                    <a:pt x="4803" y="26"/>
                  </a:lnTo>
                  <a:lnTo>
                    <a:pt x="4534" y="64"/>
                  </a:lnTo>
                  <a:lnTo>
                    <a:pt x="4278" y="102"/>
                  </a:lnTo>
                  <a:lnTo>
                    <a:pt x="4009" y="167"/>
                  </a:lnTo>
                  <a:lnTo>
                    <a:pt x="3766" y="243"/>
                  </a:lnTo>
                  <a:lnTo>
                    <a:pt x="3510" y="320"/>
                  </a:lnTo>
                  <a:lnTo>
                    <a:pt x="3266" y="423"/>
                  </a:lnTo>
                  <a:lnTo>
                    <a:pt x="3036" y="525"/>
                  </a:lnTo>
                  <a:lnTo>
                    <a:pt x="2805" y="640"/>
                  </a:lnTo>
                  <a:lnTo>
                    <a:pt x="2575" y="768"/>
                  </a:lnTo>
                  <a:lnTo>
                    <a:pt x="2357" y="909"/>
                  </a:lnTo>
                  <a:lnTo>
                    <a:pt x="2152" y="1063"/>
                  </a:lnTo>
                  <a:lnTo>
                    <a:pt x="1947" y="1217"/>
                  </a:lnTo>
                  <a:lnTo>
                    <a:pt x="1755" y="1383"/>
                  </a:lnTo>
                  <a:lnTo>
                    <a:pt x="1563" y="1563"/>
                  </a:lnTo>
                  <a:lnTo>
                    <a:pt x="1396" y="1755"/>
                  </a:lnTo>
                  <a:lnTo>
                    <a:pt x="1230" y="1947"/>
                  </a:lnTo>
                  <a:lnTo>
                    <a:pt x="1063" y="2152"/>
                  </a:lnTo>
                  <a:lnTo>
                    <a:pt x="910" y="2357"/>
                  </a:lnTo>
                  <a:lnTo>
                    <a:pt x="782" y="2574"/>
                  </a:lnTo>
                  <a:lnTo>
                    <a:pt x="653" y="2792"/>
                  </a:lnTo>
                  <a:lnTo>
                    <a:pt x="525" y="3023"/>
                  </a:lnTo>
                  <a:lnTo>
                    <a:pt x="423" y="3266"/>
                  </a:lnTo>
                  <a:lnTo>
                    <a:pt x="333" y="3509"/>
                  </a:lnTo>
                  <a:lnTo>
                    <a:pt x="244" y="3753"/>
                  </a:lnTo>
                  <a:lnTo>
                    <a:pt x="167" y="4009"/>
                  </a:lnTo>
                  <a:lnTo>
                    <a:pt x="116" y="4265"/>
                  </a:lnTo>
                  <a:lnTo>
                    <a:pt x="64" y="4534"/>
                  </a:lnTo>
                  <a:lnTo>
                    <a:pt x="26" y="4803"/>
                  </a:lnTo>
                  <a:lnTo>
                    <a:pt x="13" y="5072"/>
                  </a:lnTo>
                  <a:lnTo>
                    <a:pt x="0" y="5341"/>
                  </a:lnTo>
                  <a:lnTo>
                    <a:pt x="0" y="20903"/>
                  </a:lnTo>
                  <a:lnTo>
                    <a:pt x="13" y="21184"/>
                  </a:lnTo>
                  <a:lnTo>
                    <a:pt x="26" y="21453"/>
                  </a:lnTo>
                  <a:lnTo>
                    <a:pt x="64" y="21722"/>
                  </a:lnTo>
                  <a:lnTo>
                    <a:pt x="116" y="21991"/>
                  </a:lnTo>
                  <a:lnTo>
                    <a:pt x="167" y="22247"/>
                  </a:lnTo>
                  <a:lnTo>
                    <a:pt x="244" y="22503"/>
                  </a:lnTo>
                  <a:lnTo>
                    <a:pt x="333" y="22747"/>
                  </a:lnTo>
                  <a:lnTo>
                    <a:pt x="423" y="22990"/>
                  </a:lnTo>
                  <a:lnTo>
                    <a:pt x="525" y="23234"/>
                  </a:lnTo>
                  <a:lnTo>
                    <a:pt x="653" y="23464"/>
                  </a:lnTo>
                  <a:lnTo>
                    <a:pt x="782" y="23682"/>
                  </a:lnTo>
                  <a:lnTo>
                    <a:pt x="910" y="23900"/>
                  </a:lnTo>
                  <a:lnTo>
                    <a:pt x="1063" y="24104"/>
                  </a:lnTo>
                  <a:lnTo>
                    <a:pt x="1230" y="24309"/>
                  </a:lnTo>
                  <a:lnTo>
                    <a:pt x="1396" y="24502"/>
                  </a:lnTo>
                  <a:lnTo>
                    <a:pt x="1563" y="24694"/>
                  </a:lnTo>
                  <a:lnTo>
                    <a:pt x="1755" y="24873"/>
                  </a:lnTo>
                  <a:lnTo>
                    <a:pt x="1947" y="25039"/>
                  </a:lnTo>
                  <a:lnTo>
                    <a:pt x="2152" y="25193"/>
                  </a:lnTo>
                  <a:lnTo>
                    <a:pt x="2357" y="25347"/>
                  </a:lnTo>
                  <a:lnTo>
                    <a:pt x="2575" y="25488"/>
                  </a:lnTo>
                  <a:lnTo>
                    <a:pt x="2805" y="25616"/>
                  </a:lnTo>
                  <a:lnTo>
                    <a:pt x="3036" y="25731"/>
                  </a:lnTo>
                  <a:lnTo>
                    <a:pt x="3266" y="25834"/>
                  </a:lnTo>
                  <a:lnTo>
                    <a:pt x="3510" y="25936"/>
                  </a:lnTo>
                  <a:lnTo>
                    <a:pt x="3766" y="26013"/>
                  </a:lnTo>
                  <a:lnTo>
                    <a:pt x="4009" y="26090"/>
                  </a:lnTo>
                  <a:lnTo>
                    <a:pt x="4278" y="26154"/>
                  </a:lnTo>
                  <a:lnTo>
                    <a:pt x="4534" y="26192"/>
                  </a:lnTo>
                  <a:lnTo>
                    <a:pt x="4803" y="26231"/>
                  </a:lnTo>
                  <a:lnTo>
                    <a:pt x="5072" y="26256"/>
                  </a:lnTo>
                  <a:lnTo>
                    <a:pt x="21184" y="26256"/>
                  </a:lnTo>
                  <a:lnTo>
                    <a:pt x="21466" y="26231"/>
                  </a:lnTo>
                  <a:lnTo>
                    <a:pt x="21722" y="26192"/>
                  </a:lnTo>
                  <a:lnTo>
                    <a:pt x="21991" y="26154"/>
                  </a:lnTo>
                  <a:lnTo>
                    <a:pt x="22248" y="26090"/>
                  </a:lnTo>
                  <a:lnTo>
                    <a:pt x="22504" y="26013"/>
                  </a:lnTo>
                  <a:lnTo>
                    <a:pt x="22747" y="25936"/>
                  </a:lnTo>
                  <a:lnTo>
                    <a:pt x="22990" y="25834"/>
                  </a:lnTo>
                  <a:lnTo>
                    <a:pt x="23234" y="25731"/>
                  </a:lnTo>
                  <a:lnTo>
                    <a:pt x="23464" y="25616"/>
                  </a:lnTo>
                  <a:lnTo>
                    <a:pt x="23682" y="25488"/>
                  </a:lnTo>
                  <a:lnTo>
                    <a:pt x="23900" y="25347"/>
                  </a:lnTo>
                  <a:lnTo>
                    <a:pt x="24117" y="25193"/>
                  </a:lnTo>
                  <a:lnTo>
                    <a:pt x="24322" y="25039"/>
                  </a:lnTo>
                  <a:lnTo>
                    <a:pt x="24515" y="24873"/>
                  </a:lnTo>
                  <a:lnTo>
                    <a:pt x="24694" y="24694"/>
                  </a:lnTo>
                  <a:lnTo>
                    <a:pt x="24873" y="24502"/>
                  </a:lnTo>
                  <a:lnTo>
                    <a:pt x="25040" y="24309"/>
                  </a:lnTo>
                  <a:lnTo>
                    <a:pt x="25206" y="24104"/>
                  </a:lnTo>
                  <a:lnTo>
                    <a:pt x="25347" y="23900"/>
                  </a:lnTo>
                  <a:lnTo>
                    <a:pt x="25488" y="23682"/>
                  </a:lnTo>
                  <a:lnTo>
                    <a:pt x="25616" y="23464"/>
                  </a:lnTo>
                  <a:lnTo>
                    <a:pt x="25731" y="23234"/>
                  </a:lnTo>
                  <a:lnTo>
                    <a:pt x="25847" y="22990"/>
                  </a:lnTo>
                  <a:lnTo>
                    <a:pt x="25936" y="22747"/>
                  </a:lnTo>
                  <a:lnTo>
                    <a:pt x="26026" y="22503"/>
                  </a:lnTo>
                  <a:lnTo>
                    <a:pt x="26090" y="22247"/>
                  </a:lnTo>
                  <a:lnTo>
                    <a:pt x="26154" y="21991"/>
                  </a:lnTo>
                  <a:lnTo>
                    <a:pt x="26205" y="21722"/>
                  </a:lnTo>
                  <a:lnTo>
                    <a:pt x="26231" y="21453"/>
                  </a:lnTo>
                  <a:lnTo>
                    <a:pt x="26256" y="21184"/>
                  </a:lnTo>
                  <a:lnTo>
                    <a:pt x="26256" y="20903"/>
                  </a:lnTo>
                  <a:lnTo>
                    <a:pt x="26256" y="5341"/>
                  </a:lnTo>
                  <a:lnTo>
                    <a:pt x="26256" y="5072"/>
                  </a:lnTo>
                  <a:lnTo>
                    <a:pt x="26231" y="4803"/>
                  </a:lnTo>
                  <a:lnTo>
                    <a:pt x="26205" y="4534"/>
                  </a:lnTo>
                  <a:lnTo>
                    <a:pt x="26154" y="4265"/>
                  </a:lnTo>
                  <a:lnTo>
                    <a:pt x="26090" y="4009"/>
                  </a:lnTo>
                  <a:lnTo>
                    <a:pt x="26026" y="3753"/>
                  </a:lnTo>
                  <a:lnTo>
                    <a:pt x="25936" y="3509"/>
                  </a:lnTo>
                  <a:lnTo>
                    <a:pt x="25847" y="3266"/>
                  </a:lnTo>
                  <a:lnTo>
                    <a:pt x="25731" y="3023"/>
                  </a:lnTo>
                  <a:lnTo>
                    <a:pt x="25616" y="2792"/>
                  </a:lnTo>
                  <a:lnTo>
                    <a:pt x="25488" y="2574"/>
                  </a:lnTo>
                  <a:lnTo>
                    <a:pt x="25347" y="2357"/>
                  </a:lnTo>
                  <a:lnTo>
                    <a:pt x="25206" y="2152"/>
                  </a:lnTo>
                  <a:lnTo>
                    <a:pt x="25040" y="1947"/>
                  </a:lnTo>
                  <a:lnTo>
                    <a:pt x="24873" y="1755"/>
                  </a:lnTo>
                  <a:lnTo>
                    <a:pt x="24694" y="1563"/>
                  </a:lnTo>
                  <a:lnTo>
                    <a:pt x="24515" y="1383"/>
                  </a:lnTo>
                  <a:lnTo>
                    <a:pt x="24322" y="1217"/>
                  </a:lnTo>
                  <a:lnTo>
                    <a:pt x="24117" y="1063"/>
                  </a:lnTo>
                  <a:lnTo>
                    <a:pt x="23900" y="909"/>
                  </a:lnTo>
                  <a:lnTo>
                    <a:pt x="23682" y="768"/>
                  </a:lnTo>
                  <a:lnTo>
                    <a:pt x="23464" y="640"/>
                  </a:lnTo>
                  <a:lnTo>
                    <a:pt x="23234" y="525"/>
                  </a:lnTo>
                  <a:lnTo>
                    <a:pt x="22990" y="423"/>
                  </a:lnTo>
                  <a:lnTo>
                    <a:pt x="22747" y="320"/>
                  </a:lnTo>
                  <a:lnTo>
                    <a:pt x="22504" y="243"/>
                  </a:lnTo>
                  <a:lnTo>
                    <a:pt x="22248" y="167"/>
                  </a:lnTo>
                  <a:lnTo>
                    <a:pt x="21991" y="102"/>
                  </a:lnTo>
                  <a:lnTo>
                    <a:pt x="21722" y="64"/>
                  </a:lnTo>
                  <a:lnTo>
                    <a:pt x="21466" y="26"/>
                  </a:lnTo>
                  <a:lnTo>
                    <a:pt x="211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1623520" y="1254966"/>
              <a:ext cx="1172579" cy="1171926"/>
            </a:xfrm>
            <a:custGeom>
              <a:rect b="b" l="l" r="r" t="t"/>
              <a:pathLst>
                <a:path extrusionOk="0" h="23337" w="23350">
                  <a:moveTo>
                    <a:pt x="4509" y="0"/>
                  </a:moveTo>
                  <a:lnTo>
                    <a:pt x="4265" y="26"/>
                  </a:lnTo>
                  <a:lnTo>
                    <a:pt x="4035" y="51"/>
                  </a:lnTo>
                  <a:lnTo>
                    <a:pt x="3792" y="90"/>
                  </a:lnTo>
                  <a:lnTo>
                    <a:pt x="3561" y="141"/>
                  </a:lnTo>
                  <a:lnTo>
                    <a:pt x="3343" y="205"/>
                  </a:lnTo>
                  <a:lnTo>
                    <a:pt x="3126" y="282"/>
                  </a:lnTo>
                  <a:lnTo>
                    <a:pt x="2908" y="372"/>
                  </a:lnTo>
                  <a:lnTo>
                    <a:pt x="2690" y="461"/>
                  </a:lnTo>
                  <a:lnTo>
                    <a:pt x="2485" y="564"/>
                  </a:lnTo>
                  <a:lnTo>
                    <a:pt x="2293" y="679"/>
                  </a:lnTo>
                  <a:lnTo>
                    <a:pt x="2101" y="807"/>
                  </a:lnTo>
                  <a:lnTo>
                    <a:pt x="1909" y="935"/>
                  </a:lnTo>
                  <a:lnTo>
                    <a:pt x="1729" y="1076"/>
                  </a:lnTo>
                  <a:lnTo>
                    <a:pt x="1563" y="1230"/>
                  </a:lnTo>
                  <a:lnTo>
                    <a:pt x="1396" y="1383"/>
                  </a:lnTo>
                  <a:lnTo>
                    <a:pt x="1230" y="1550"/>
                  </a:lnTo>
                  <a:lnTo>
                    <a:pt x="1089" y="1729"/>
                  </a:lnTo>
                  <a:lnTo>
                    <a:pt x="948" y="1909"/>
                  </a:lnTo>
                  <a:lnTo>
                    <a:pt x="807" y="2088"/>
                  </a:lnTo>
                  <a:lnTo>
                    <a:pt x="692" y="2280"/>
                  </a:lnTo>
                  <a:lnTo>
                    <a:pt x="577" y="2485"/>
                  </a:lnTo>
                  <a:lnTo>
                    <a:pt x="474" y="2690"/>
                  </a:lnTo>
                  <a:lnTo>
                    <a:pt x="372" y="2895"/>
                  </a:lnTo>
                  <a:lnTo>
                    <a:pt x="295" y="3112"/>
                  </a:lnTo>
                  <a:lnTo>
                    <a:pt x="218" y="3330"/>
                  </a:lnTo>
                  <a:lnTo>
                    <a:pt x="154" y="3561"/>
                  </a:lnTo>
                  <a:lnTo>
                    <a:pt x="103" y="3791"/>
                  </a:lnTo>
                  <a:lnTo>
                    <a:pt x="52" y="4022"/>
                  </a:lnTo>
                  <a:lnTo>
                    <a:pt x="26" y="4265"/>
                  </a:lnTo>
                  <a:lnTo>
                    <a:pt x="13" y="4509"/>
                  </a:lnTo>
                  <a:lnTo>
                    <a:pt x="0" y="4752"/>
                  </a:lnTo>
                  <a:lnTo>
                    <a:pt x="0" y="18584"/>
                  </a:lnTo>
                  <a:lnTo>
                    <a:pt x="13" y="18828"/>
                  </a:lnTo>
                  <a:lnTo>
                    <a:pt x="26" y="19071"/>
                  </a:lnTo>
                  <a:lnTo>
                    <a:pt x="52" y="19314"/>
                  </a:lnTo>
                  <a:lnTo>
                    <a:pt x="103" y="19545"/>
                  </a:lnTo>
                  <a:lnTo>
                    <a:pt x="154" y="19776"/>
                  </a:lnTo>
                  <a:lnTo>
                    <a:pt x="218" y="19993"/>
                  </a:lnTo>
                  <a:lnTo>
                    <a:pt x="295" y="20224"/>
                  </a:lnTo>
                  <a:lnTo>
                    <a:pt x="372" y="20429"/>
                  </a:lnTo>
                  <a:lnTo>
                    <a:pt x="474" y="20646"/>
                  </a:lnTo>
                  <a:lnTo>
                    <a:pt x="577" y="20851"/>
                  </a:lnTo>
                  <a:lnTo>
                    <a:pt x="692" y="21043"/>
                  </a:lnTo>
                  <a:lnTo>
                    <a:pt x="807" y="21248"/>
                  </a:lnTo>
                  <a:lnTo>
                    <a:pt x="948" y="21428"/>
                  </a:lnTo>
                  <a:lnTo>
                    <a:pt x="1089" y="21607"/>
                  </a:lnTo>
                  <a:lnTo>
                    <a:pt x="1230" y="21786"/>
                  </a:lnTo>
                  <a:lnTo>
                    <a:pt x="1396" y="21940"/>
                  </a:lnTo>
                  <a:lnTo>
                    <a:pt x="1563" y="22107"/>
                  </a:lnTo>
                  <a:lnTo>
                    <a:pt x="1729" y="22247"/>
                  </a:lnTo>
                  <a:lnTo>
                    <a:pt x="1909" y="22388"/>
                  </a:lnTo>
                  <a:lnTo>
                    <a:pt x="2101" y="22529"/>
                  </a:lnTo>
                  <a:lnTo>
                    <a:pt x="2293" y="22644"/>
                  </a:lnTo>
                  <a:lnTo>
                    <a:pt x="2485" y="22760"/>
                  </a:lnTo>
                  <a:lnTo>
                    <a:pt x="2690" y="22875"/>
                  </a:lnTo>
                  <a:lnTo>
                    <a:pt x="2908" y="22965"/>
                  </a:lnTo>
                  <a:lnTo>
                    <a:pt x="3126" y="23054"/>
                  </a:lnTo>
                  <a:lnTo>
                    <a:pt x="3343" y="23118"/>
                  </a:lnTo>
                  <a:lnTo>
                    <a:pt x="3561" y="23182"/>
                  </a:lnTo>
                  <a:lnTo>
                    <a:pt x="3792" y="23246"/>
                  </a:lnTo>
                  <a:lnTo>
                    <a:pt x="4035" y="23285"/>
                  </a:lnTo>
                  <a:lnTo>
                    <a:pt x="4265" y="23310"/>
                  </a:lnTo>
                  <a:lnTo>
                    <a:pt x="4509" y="23336"/>
                  </a:lnTo>
                  <a:lnTo>
                    <a:pt x="18828" y="23336"/>
                  </a:lnTo>
                  <a:lnTo>
                    <a:pt x="19071" y="23310"/>
                  </a:lnTo>
                  <a:lnTo>
                    <a:pt x="19315" y="23285"/>
                  </a:lnTo>
                  <a:lnTo>
                    <a:pt x="19545" y="23246"/>
                  </a:lnTo>
                  <a:lnTo>
                    <a:pt x="19776" y="23182"/>
                  </a:lnTo>
                  <a:lnTo>
                    <a:pt x="20006" y="23118"/>
                  </a:lnTo>
                  <a:lnTo>
                    <a:pt x="20224" y="23054"/>
                  </a:lnTo>
                  <a:lnTo>
                    <a:pt x="20442" y="22965"/>
                  </a:lnTo>
                  <a:lnTo>
                    <a:pt x="20647" y="22875"/>
                  </a:lnTo>
                  <a:lnTo>
                    <a:pt x="20852" y="22760"/>
                  </a:lnTo>
                  <a:lnTo>
                    <a:pt x="21056" y="22644"/>
                  </a:lnTo>
                  <a:lnTo>
                    <a:pt x="21249" y="22529"/>
                  </a:lnTo>
                  <a:lnTo>
                    <a:pt x="21428" y="22388"/>
                  </a:lnTo>
                  <a:lnTo>
                    <a:pt x="21607" y="22247"/>
                  </a:lnTo>
                  <a:lnTo>
                    <a:pt x="21787" y="22107"/>
                  </a:lnTo>
                  <a:lnTo>
                    <a:pt x="21953" y="21940"/>
                  </a:lnTo>
                  <a:lnTo>
                    <a:pt x="22107" y="21786"/>
                  </a:lnTo>
                  <a:lnTo>
                    <a:pt x="22260" y="21607"/>
                  </a:lnTo>
                  <a:lnTo>
                    <a:pt x="22401" y="21428"/>
                  </a:lnTo>
                  <a:lnTo>
                    <a:pt x="22529" y="21248"/>
                  </a:lnTo>
                  <a:lnTo>
                    <a:pt x="22657" y="21043"/>
                  </a:lnTo>
                  <a:lnTo>
                    <a:pt x="22773" y="20851"/>
                  </a:lnTo>
                  <a:lnTo>
                    <a:pt x="22875" y="20646"/>
                  </a:lnTo>
                  <a:lnTo>
                    <a:pt x="22965" y="20429"/>
                  </a:lnTo>
                  <a:lnTo>
                    <a:pt x="23055" y="20224"/>
                  </a:lnTo>
                  <a:lnTo>
                    <a:pt x="23131" y="19993"/>
                  </a:lnTo>
                  <a:lnTo>
                    <a:pt x="23195" y="19776"/>
                  </a:lnTo>
                  <a:lnTo>
                    <a:pt x="23247" y="19545"/>
                  </a:lnTo>
                  <a:lnTo>
                    <a:pt x="23285" y="19314"/>
                  </a:lnTo>
                  <a:lnTo>
                    <a:pt x="23323" y="19071"/>
                  </a:lnTo>
                  <a:lnTo>
                    <a:pt x="23336" y="18828"/>
                  </a:lnTo>
                  <a:lnTo>
                    <a:pt x="23349" y="18584"/>
                  </a:lnTo>
                  <a:lnTo>
                    <a:pt x="23349" y="4752"/>
                  </a:lnTo>
                  <a:lnTo>
                    <a:pt x="23336" y="4509"/>
                  </a:lnTo>
                  <a:lnTo>
                    <a:pt x="23323" y="4265"/>
                  </a:lnTo>
                  <a:lnTo>
                    <a:pt x="23285" y="4022"/>
                  </a:lnTo>
                  <a:lnTo>
                    <a:pt x="23247" y="3791"/>
                  </a:lnTo>
                  <a:lnTo>
                    <a:pt x="23195" y="3561"/>
                  </a:lnTo>
                  <a:lnTo>
                    <a:pt x="23131" y="3330"/>
                  </a:lnTo>
                  <a:lnTo>
                    <a:pt x="23055" y="3112"/>
                  </a:lnTo>
                  <a:lnTo>
                    <a:pt x="22965" y="2895"/>
                  </a:lnTo>
                  <a:lnTo>
                    <a:pt x="22875" y="2690"/>
                  </a:lnTo>
                  <a:lnTo>
                    <a:pt x="22773" y="2485"/>
                  </a:lnTo>
                  <a:lnTo>
                    <a:pt x="22657" y="2280"/>
                  </a:lnTo>
                  <a:lnTo>
                    <a:pt x="22529" y="2088"/>
                  </a:lnTo>
                  <a:lnTo>
                    <a:pt x="22401" y="1909"/>
                  </a:lnTo>
                  <a:lnTo>
                    <a:pt x="22260" y="1729"/>
                  </a:lnTo>
                  <a:lnTo>
                    <a:pt x="22107" y="1550"/>
                  </a:lnTo>
                  <a:lnTo>
                    <a:pt x="21953" y="1383"/>
                  </a:lnTo>
                  <a:lnTo>
                    <a:pt x="21787" y="1230"/>
                  </a:lnTo>
                  <a:lnTo>
                    <a:pt x="21607" y="1076"/>
                  </a:lnTo>
                  <a:lnTo>
                    <a:pt x="21428" y="935"/>
                  </a:lnTo>
                  <a:lnTo>
                    <a:pt x="21249" y="807"/>
                  </a:lnTo>
                  <a:lnTo>
                    <a:pt x="21056" y="679"/>
                  </a:lnTo>
                  <a:lnTo>
                    <a:pt x="20852" y="564"/>
                  </a:lnTo>
                  <a:lnTo>
                    <a:pt x="20647" y="461"/>
                  </a:lnTo>
                  <a:lnTo>
                    <a:pt x="20442" y="372"/>
                  </a:lnTo>
                  <a:lnTo>
                    <a:pt x="20224" y="282"/>
                  </a:lnTo>
                  <a:lnTo>
                    <a:pt x="20006" y="205"/>
                  </a:lnTo>
                  <a:lnTo>
                    <a:pt x="19776" y="141"/>
                  </a:lnTo>
                  <a:lnTo>
                    <a:pt x="19545" y="90"/>
                  </a:lnTo>
                  <a:lnTo>
                    <a:pt x="19315" y="51"/>
                  </a:lnTo>
                  <a:lnTo>
                    <a:pt x="19071" y="26"/>
                  </a:lnTo>
                  <a:lnTo>
                    <a:pt x="18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651305" y="1619641"/>
              <a:ext cx="77887" cy="58554"/>
            </a:xfrm>
            <a:custGeom>
              <a:rect b="b" l="l" r="r" t="t"/>
              <a:pathLst>
                <a:path extrusionOk="0" h="1166" w="1551">
                  <a:moveTo>
                    <a:pt x="1307" y="0"/>
                  </a:moveTo>
                  <a:lnTo>
                    <a:pt x="1268" y="13"/>
                  </a:lnTo>
                  <a:lnTo>
                    <a:pt x="1217" y="26"/>
                  </a:lnTo>
                  <a:lnTo>
                    <a:pt x="1179" y="39"/>
                  </a:lnTo>
                  <a:lnTo>
                    <a:pt x="116" y="730"/>
                  </a:lnTo>
                  <a:lnTo>
                    <a:pt x="77" y="756"/>
                  </a:lnTo>
                  <a:lnTo>
                    <a:pt x="39" y="794"/>
                  </a:lnTo>
                  <a:lnTo>
                    <a:pt x="26" y="833"/>
                  </a:lnTo>
                  <a:lnTo>
                    <a:pt x="0" y="871"/>
                  </a:lnTo>
                  <a:lnTo>
                    <a:pt x="0" y="922"/>
                  </a:lnTo>
                  <a:lnTo>
                    <a:pt x="0" y="974"/>
                  </a:lnTo>
                  <a:lnTo>
                    <a:pt x="13" y="1012"/>
                  </a:lnTo>
                  <a:lnTo>
                    <a:pt x="39" y="1063"/>
                  </a:lnTo>
                  <a:lnTo>
                    <a:pt x="77" y="1102"/>
                  </a:lnTo>
                  <a:lnTo>
                    <a:pt x="128" y="1140"/>
                  </a:lnTo>
                  <a:lnTo>
                    <a:pt x="180" y="1166"/>
                  </a:lnTo>
                  <a:lnTo>
                    <a:pt x="308" y="1166"/>
                  </a:lnTo>
                  <a:lnTo>
                    <a:pt x="372" y="1127"/>
                  </a:lnTo>
                  <a:lnTo>
                    <a:pt x="1435" y="448"/>
                  </a:lnTo>
                  <a:lnTo>
                    <a:pt x="1473" y="423"/>
                  </a:lnTo>
                  <a:lnTo>
                    <a:pt x="1499" y="384"/>
                  </a:lnTo>
                  <a:lnTo>
                    <a:pt x="1524" y="346"/>
                  </a:lnTo>
                  <a:lnTo>
                    <a:pt x="1537" y="295"/>
                  </a:lnTo>
                  <a:lnTo>
                    <a:pt x="1550" y="256"/>
                  </a:lnTo>
                  <a:lnTo>
                    <a:pt x="1550" y="205"/>
                  </a:lnTo>
                  <a:lnTo>
                    <a:pt x="1537" y="154"/>
                  </a:lnTo>
                  <a:lnTo>
                    <a:pt x="1512" y="115"/>
                  </a:lnTo>
                  <a:lnTo>
                    <a:pt x="1473" y="77"/>
                  </a:lnTo>
                  <a:lnTo>
                    <a:pt x="1435" y="51"/>
                  </a:lnTo>
                  <a:lnTo>
                    <a:pt x="1396" y="26"/>
                  </a:lnTo>
                  <a:lnTo>
                    <a:pt x="1358" y="13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rgbClr val="05A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2049910" y="1554660"/>
              <a:ext cx="301104" cy="117760"/>
            </a:xfrm>
            <a:custGeom>
              <a:rect b="b" l="l" r="r" t="t"/>
              <a:pathLst>
                <a:path extrusionOk="0" h="2345" w="5996">
                  <a:moveTo>
                    <a:pt x="3395" y="1"/>
                  </a:moveTo>
                  <a:lnTo>
                    <a:pt x="3344" y="13"/>
                  </a:lnTo>
                  <a:lnTo>
                    <a:pt x="3293" y="26"/>
                  </a:lnTo>
                  <a:lnTo>
                    <a:pt x="3254" y="52"/>
                  </a:lnTo>
                  <a:lnTo>
                    <a:pt x="3216" y="77"/>
                  </a:lnTo>
                  <a:lnTo>
                    <a:pt x="3190" y="116"/>
                  </a:lnTo>
                  <a:lnTo>
                    <a:pt x="3165" y="154"/>
                  </a:lnTo>
                  <a:lnTo>
                    <a:pt x="3152" y="193"/>
                  </a:lnTo>
                  <a:lnTo>
                    <a:pt x="3152" y="244"/>
                  </a:lnTo>
                  <a:lnTo>
                    <a:pt x="3152" y="833"/>
                  </a:lnTo>
                  <a:lnTo>
                    <a:pt x="2409" y="833"/>
                  </a:lnTo>
                  <a:lnTo>
                    <a:pt x="2358" y="846"/>
                  </a:lnTo>
                  <a:lnTo>
                    <a:pt x="2319" y="859"/>
                  </a:lnTo>
                  <a:lnTo>
                    <a:pt x="2268" y="872"/>
                  </a:lnTo>
                  <a:lnTo>
                    <a:pt x="2242" y="910"/>
                  </a:lnTo>
                  <a:lnTo>
                    <a:pt x="2204" y="948"/>
                  </a:lnTo>
                  <a:lnTo>
                    <a:pt x="2178" y="987"/>
                  </a:lnTo>
                  <a:lnTo>
                    <a:pt x="2166" y="1025"/>
                  </a:lnTo>
                  <a:lnTo>
                    <a:pt x="2166" y="1076"/>
                  </a:lnTo>
                  <a:lnTo>
                    <a:pt x="2166" y="1858"/>
                  </a:lnTo>
                  <a:lnTo>
                    <a:pt x="244" y="1858"/>
                  </a:lnTo>
                  <a:lnTo>
                    <a:pt x="193" y="1871"/>
                  </a:lnTo>
                  <a:lnTo>
                    <a:pt x="155" y="1883"/>
                  </a:lnTo>
                  <a:lnTo>
                    <a:pt x="103" y="1909"/>
                  </a:lnTo>
                  <a:lnTo>
                    <a:pt x="78" y="1935"/>
                  </a:lnTo>
                  <a:lnTo>
                    <a:pt x="39" y="1973"/>
                  </a:lnTo>
                  <a:lnTo>
                    <a:pt x="27" y="2011"/>
                  </a:lnTo>
                  <a:lnTo>
                    <a:pt x="1" y="2063"/>
                  </a:lnTo>
                  <a:lnTo>
                    <a:pt x="1" y="2101"/>
                  </a:lnTo>
                  <a:lnTo>
                    <a:pt x="1" y="2152"/>
                  </a:lnTo>
                  <a:lnTo>
                    <a:pt x="27" y="2204"/>
                  </a:lnTo>
                  <a:lnTo>
                    <a:pt x="39" y="2242"/>
                  </a:lnTo>
                  <a:lnTo>
                    <a:pt x="78" y="2280"/>
                  </a:lnTo>
                  <a:lnTo>
                    <a:pt x="103" y="2306"/>
                  </a:lnTo>
                  <a:lnTo>
                    <a:pt x="155" y="2332"/>
                  </a:lnTo>
                  <a:lnTo>
                    <a:pt x="193" y="2344"/>
                  </a:lnTo>
                  <a:lnTo>
                    <a:pt x="5803" y="2344"/>
                  </a:lnTo>
                  <a:lnTo>
                    <a:pt x="5854" y="2332"/>
                  </a:lnTo>
                  <a:lnTo>
                    <a:pt x="5893" y="2306"/>
                  </a:lnTo>
                  <a:lnTo>
                    <a:pt x="5931" y="2280"/>
                  </a:lnTo>
                  <a:lnTo>
                    <a:pt x="5957" y="2242"/>
                  </a:lnTo>
                  <a:lnTo>
                    <a:pt x="5982" y="2204"/>
                  </a:lnTo>
                  <a:lnTo>
                    <a:pt x="5995" y="2152"/>
                  </a:lnTo>
                  <a:lnTo>
                    <a:pt x="5995" y="2101"/>
                  </a:lnTo>
                  <a:lnTo>
                    <a:pt x="5995" y="2063"/>
                  </a:lnTo>
                  <a:lnTo>
                    <a:pt x="5982" y="2011"/>
                  </a:lnTo>
                  <a:lnTo>
                    <a:pt x="5957" y="1973"/>
                  </a:lnTo>
                  <a:lnTo>
                    <a:pt x="5931" y="1935"/>
                  </a:lnTo>
                  <a:lnTo>
                    <a:pt x="5893" y="1909"/>
                  </a:lnTo>
                  <a:lnTo>
                    <a:pt x="5854" y="1883"/>
                  </a:lnTo>
                  <a:lnTo>
                    <a:pt x="5803" y="1871"/>
                  </a:lnTo>
                  <a:lnTo>
                    <a:pt x="5752" y="1858"/>
                  </a:lnTo>
                  <a:lnTo>
                    <a:pt x="4727" y="1858"/>
                  </a:lnTo>
                  <a:lnTo>
                    <a:pt x="4727" y="551"/>
                  </a:lnTo>
                  <a:lnTo>
                    <a:pt x="4714" y="513"/>
                  </a:lnTo>
                  <a:lnTo>
                    <a:pt x="4701" y="462"/>
                  </a:lnTo>
                  <a:lnTo>
                    <a:pt x="4689" y="423"/>
                  </a:lnTo>
                  <a:lnTo>
                    <a:pt x="4650" y="385"/>
                  </a:lnTo>
                  <a:lnTo>
                    <a:pt x="4625" y="359"/>
                  </a:lnTo>
                  <a:lnTo>
                    <a:pt x="4573" y="334"/>
                  </a:lnTo>
                  <a:lnTo>
                    <a:pt x="4535" y="321"/>
                  </a:lnTo>
                  <a:lnTo>
                    <a:pt x="4484" y="308"/>
                  </a:lnTo>
                  <a:lnTo>
                    <a:pt x="4433" y="321"/>
                  </a:lnTo>
                  <a:lnTo>
                    <a:pt x="4394" y="334"/>
                  </a:lnTo>
                  <a:lnTo>
                    <a:pt x="4343" y="359"/>
                  </a:lnTo>
                  <a:lnTo>
                    <a:pt x="4304" y="385"/>
                  </a:lnTo>
                  <a:lnTo>
                    <a:pt x="4279" y="423"/>
                  </a:lnTo>
                  <a:lnTo>
                    <a:pt x="4253" y="462"/>
                  </a:lnTo>
                  <a:lnTo>
                    <a:pt x="4240" y="513"/>
                  </a:lnTo>
                  <a:lnTo>
                    <a:pt x="4240" y="551"/>
                  </a:lnTo>
                  <a:lnTo>
                    <a:pt x="4240" y="1858"/>
                  </a:lnTo>
                  <a:lnTo>
                    <a:pt x="2652" y="1858"/>
                  </a:lnTo>
                  <a:lnTo>
                    <a:pt x="2652" y="1320"/>
                  </a:lnTo>
                  <a:lnTo>
                    <a:pt x="3446" y="1320"/>
                  </a:lnTo>
                  <a:lnTo>
                    <a:pt x="3485" y="1307"/>
                  </a:lnTo>
                  <a:lnTo>
                    <a:pt x="3523" y="1281"/>
                  </a:lnTo>
                  <a:lnTo>
                    <a:pt x="3562" y="1256"/>
                  </a:lnTo>
                  <a:lnTo>
                    <a:pt x="3587" y="1217"/>
                  </a:lnTo>
                  <a:lnTo>
                    <a:pt x="3613" y="1179"/>
                  </a:lnTo>
                  <a:lnTo>
                    <a:pt x="3626" y="1128"/>
                  </a:lnTo>
                  <a:lnTo>
                    <a:pt x="3638" y="1076"/>
                  </a:lnTo>
                  <a:lnTo>
                    <a:pt x="3638" y="244"/>
                  </a:lnTo>
                  <a:lnTo>
                    <a:pt x="3626" y="193"/>
                  </a:lnTo>
                  <a:lnTo>
                    <a:pt x="3613" y="154"/>
                  </a:lnTo>
                  <a:lnTo>
                    <a:pt x="3587" y="116"/>
                  </a:lnTo>
                  <a:lnTo>
                    <a:pt x="3562" y="77"/>
                  </a:lnTo>
                  <a:lnTo>
                    <a:pt x="3523" y="52"/>
                  </a:lnTo>
                  <a:lnTo>
                    <a:pt x="3485" y="26"/>
                  </a:lnTo>
                  <a:lnTo>
                    <a:pt x="3446" y="13"/>
                  </a:lnTo>
                  <a:lnTo>
                    <a:pt x="33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2008130" y="1750204"/>
              <a:ext cx="354435" cy="233511"/>
            </a:xfrm>
            <a:custGeom>
              <a:rect b="b" l="l" r="r" t="t"/>
              <a:pathLst>
                <a:path extrusionOk="0" h="4650" w="7058">
                  <a:moveTo>
                    <a:pt x="218" y="0"/>
                  </a:moveTo>
                  <a:lnTo>
                    <a:pt x="167" y="13"/>
                  </a:lnTo>
                  <a:lnTo>
                    <a:pt x="129" y="26"/>
                  </a:lnTo>
                  <a:lnTo>
                    <a:pt x="90" y="51"/>
                  </a:lnTo>
                  <a:lnTo>
                    <a:pt x="52" y="90"/>
                  </a:lnTo>
                  <a:lnTo>
                    <a:pt x="26" y="128"/>
                  </a:lnTo>
                  <a:lnTo>
                    <a:pt x="13" y="180"/>
                  </a:lnTo>
                  <a:lnTo>
                    <a:pt x="0" y="218"/>
                  </a:lnTo>
                  <a:lnTo>
                    <a:pt x="0" y="269"/>
                  </a:lnTo>
                  <a:lnTo>
                    <a:pt x="13" y="320"/>
                  </a:lnTo>
                  <a:lnTo>
                    <a:pt x="39" y="359"/>
                  </a:lnTo>
                  <a:lnTo>
                    <a:pt x="65" y="397"/>
                  </a:lnTo>
                  <a:lnTo>
                    <a:pt x="103" y="436"/>
                  </a:lnTo>
                  <a:lnTo>
                    <a:pt x="1230" y="1319"/>
                  </a:lnTo>
                  <a:lnTo>
                    <a:pt x="1230" y="2152"/>
                  </a:lnTo>
                  <a:lnTo>
                    <a:pt x="1243" y="2203"/>
                  </a:lnTo>
                  <a:lnTo>
                    <a:pt x="1256" y="2242"/>
                  </a:lnTo>
                  <a:lnTo>
                    <a:pt x="1268" y="2293"/>
                  </a:lnTo>
                  <a:lnTo>
                    <a:pt x="1307" y="2318"/>
                  </a:lnTo>
                  <a:lnTo>
                    <a:pt x="1332" y="2357"/>
                  </a:lnTo>
                  <a:lnTo>
                    <a:pt x="1384" y="2370"/>
                  </a:lnTo>
                  <a:lnTo>
                    <a:pt x="1422" y="2382"/>
                  </a:lnTo>
                  <a:lnTo>
                    <a:pt x="1473" y="2395"/>
                  </a:lnTo>
                  <a:lnTo>
                    <a:pt x="5546" y="2395"/>
                  </a:lnTo>
                  <a:lnTo>
                    <a:pt x="5546" y="3484"/>
                  </a:lnTo>
                  <a:lnTo>
                    <a:pt x="4906" y="4252"/>
                  </a:lnTo>
                  <a:lnTo>
                    <a:pt x="4880" y="4291"/>
                  </a:lnTo>
                  <a:lnTo>
                    <a:pt x="4855" y="4342"/>
                  </a:lnTo>
                  <a:lnTo>
                    <a:pt x="4855" y="4381"/>
                  </a:lnTo>
                  <a:lnTo>
                    <a:pt x="4855" y="4432"/>
                  </a:lnTo>
                  <a:lnTo>
                    <a:pt x="4855" y="4470"/>
                  </a:lnTo>
                  <a:lnTo>
                    <a:pt x="4880" y="4521"/>
                  </a:lnTo>
                  <a:lnTo>
                    <a:pt x="4906" y="4560"/>
                  </a:lnTo>
                  <a:lnTo>
                    <a:pt x="4932" y="4598"/>
                  </a:lnTo>
                  <a:lnTo>
                    <a:pt x="4970" y="4624"/>
                  </a:lnTo>
                  <a:lnTo>
                    <a:pt x="5008" y="4637"/>
                  </a:lnTo>
                  <a:lnTo>
                    <a:pt x="5098" y="4649"/>
                  </a:lnTo>
                  <a:lnTo>
                    <a:pt x="5149" y="4649"/>
                  </a:lnTo>
                  <a:lnTo>
                    <a:pt x="5200" y="4624"/>
                  </a:lnTo>
                  <a:lnTo>
                    <a:pt x="5239" y="4598"/>
                  </a:lnTo>
                  <a:lnTo>
                    <a:pt x="5277" y="4560"/>
                  </a:lnTo>
                  <a:lnTo>
                    <a:pt x="5982" y="3727"/>
                  </a:lnTo>
                  <a:lnTo>
                    <a:pt x="6020" y="3650"/>
                  </a:lnTo>
                  <a:lnTo>
                    <a:pt x="6033" y="3574"/>
                  </a:lnTo>
                  <a:lnTo>
                    <a:pt x="6033" y="2395"/>
                  </a:lnTo>
                  <a:lnTo>
                    <a:pt x="6814" y="2395"/>
                  </a:lnTo>
                  <a:lnTo>
                    <a:pt x="6865" y="2382"/>
                  </a:lnTo>
                  <a:lnTo>
                    <a:pt x="6904" y="2370"/>
                  </a:lnTo>
                  <a:lnTo>
                    <a:pt x="6942" y="2357"/>
                  </a:lnTo>
                  <a:lnTo>
                    <a:pt x="6981" y="2318"/>
                  </a:lnTo>
                  <a:lnTo>
                    <a:pt x="7006" y="2293"/>
                  </a:lnTo>
                  <a:lnTo>
                    <a:pt x="7032" y="2242"/>
                  </a:lnTo>
                  <a:lnTo>
                    <a:pt x="7045" y="2203"/>
                  </a:lnTo>
                  <a:lnTo>
                    <a:pt x="7058" y="2152"/>
                  </a:lnTo>
                  <a:lnTo>
                    <a:pt x="7045" y="2101"/>
                  </a:lnTo>
                  <a:lnTo>
                    <a:pt x="7032" y="2062"/>
                  </a:lnTo>
                  <a:lnTo>
                    <a:pt x="7006" y="2011"/>
                  </a:lnTo>
                  <a:lnTo>
                    <a:pt x="6981" y="1985"/>
                  </a:lnTo>
                  <a:lnTo>
                    <a:pt x="6942" y="1947"/>
                  </a:lnTo>
                  <a:lnTo>
                    <a:pt x="6904" y="1921"/>
                  </a:lnTo>
                  <a:lnTo>
                    <a:pt x="6865" y="1909"/>
                  </a:lnTo>
                  <a:lnTo>
                    <a:pt x="3766" y="1909"/>
                  </a:lnTo>
                  <a:lnTo>
                    <a:pt x="3766" y="244"/>
                  </a:lnTo>
                  <a:lnTo>
                    <a:pt x="3766" y="192"/>
                  </a:lnTo>
                  <a:lnTo>
                    <a:pt x="3753" y="141"/>
                  </a:lnTo>
                  <a:lnTo>
                    <a:pt x="3728" y="103"/>
                  </a:lnTo>
                  <a:lnTo>
                    <a:pt x="3702" y="64"/>
                  </a:lnTo>
                  <a:lnTo>
                    <a:pt x="3664" y="39"/>
                  </a:lnTo>
                  <a:lnTo>
                    <a:pt x="3625" y="13"/>
                  </a:lnTo>
                  <a:lnTo>
                    <a:pt x="3574" y="0"/>
                  </a:lnTo>
                  <a:lnTo>
                    <a:pt x="3484" y="0"/>
                  </a:lnTo>
                  <a:lnTo>
                    <a:pt x="3433" y="13"/>
                  </a:lnTo>
                  <a:lnTo>
                    <a:pt x="3395" y="39"/>
                  </a:lnTo>
                  <a:lnTo>
                    <a:pt x="3356" y="64"/>
                  </a:lnTo>
                  <a:lnTo>
                    <a:pt x="3331" y="103"/>
                  </a:lnTo>
                  <a:lnTo>
                    <a:pt x="3305" y="141"/>
                  </a:lnTo>
                  <a:lnTo>
                    <a:pt x="3292" y="192"/>
                  </a:lnTo>
                  <a:lnTo>
                    <a:pt x="3292" y="244"/>
                  </a:lnTo>
                  <a:lnTo>
                    <a:pt x="3292" y="1909"/>
                  </a:lnTo>
                  <a:lnTo>
                    <a:pt x="1717" y="1909"/>
                  </a:lnTo>
                  <a:lnTo>
                    <a:pt x="1717" y="1191"/>
                  </a:lnTo>
                  <a:lnTo>
                    <a:pt x="1717" y="1140"/>
                  </a:lnTo>
                  <a:lnTo>
                    <a:pt x="1691" y="1089"/>
                  </a:lnTo>
                  <a:lnTo>
                    <a:pt x="1666" y="1038"/>
                  </a:lnTo>
                  <a:lnTo>
                    <a:pt x="1627" y="999"/>
                  </a:lnTo>
                  <a:lnTo>
                    <a:pt x="398" y="51"/>
                  </a:lnTo>
                  <a:lnTo>
                    <a:pt x="359" y="26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2487297" y="1939923"/>
              <a:ext cx="24506" cy="101038"/>
            </a:xfrm>
            <a:custGeom>
              <a:rect b="b" l="l" r="r" t="t"/>
              <a:pathLst>
                <a:path extrusionOk="0" h="2012" w="488">
                  <a:moveTo>
                    <a:pt x="244" y="1"/>
                  </a:moveTo>
                  <a:lnTo>
                    <a:pt x="192" y="13"/>
                  </a:lnTo>
                  <a:lnTo>
                    <a:pt x="154" y="26"/>
                  </a:lnTo>
                  <a:lnTo>
                    <a:pt x="103" y="39"/>
                  </a:lnTo>
                  <a:lnTo>
                    <a:pt x="77" y="77"/>
                  </a:lnTo>
                  <a:lnTo>
                    <a:pt x="39" y="116"/>
                  </a:lnTo>
                  <a:lnTo>
                    <a:pt x="13" y="154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1768"/>
                  </a:lnTo>
                  <a:lnTo>
                    <a:pt x="0" y="1819"/>
                  </a:lnTo>
                  <a:lnTo>
                    <a:pt x="13" y="1858"/>
                  </a:lnTo>
                  <a:lnTo>
                    <a:pt x="39" y="1909"/>
                  </a:lnTo>
                  <a:lnTo>
                    <a:pt x="77" y="1947"/>
                  </a:lnTo>
                  <a:lnTo>
                    <a:pt x="103" y="1973"/>
                  </a:lnTo>
                  <a:lnTo>
                    <a:pt x="154" y="1999"/>
                  </a:lnTo>
                  <a:lnTo>
                    <a:pt x="192" y="2011"/>
                  </a:lnTo>
                  <a:lnTo>
                    <a:pt x="295" y="2011"/>
                  </a:lnTo>
                  <a:lnTo>
                    <a:pt x="333" y="1999"/>
                  </a:lnTo>
                  <a:lnTo>
                    <a:pt x="385" y="1973"/>
                  </a:lnTo>
                  <a:lnTo>
                    <a:pt x="410" y="1947"/>
                  </a:lnTo>
                  <a:lnTo>
                    <a:pt x="449" y="1909"/>
                  </a:lnTo>
                  <a:lnTo>
                    <a:pt x="461" y="1858"/>
                  </a:lnTo>
                  <a:lnTo>
                    <a:pt x="487" y="1819"/>
                  </a:lnTo>
                  <a:lnTo>
                    <a:pt x="487" y="1768"/>
                  </a:lnTo>
                  <a:lnTo>
                    <a:pt x="487" y="244"/>
                  </a:lnTo>
                  <a:lnTo>
                    <a:pt x="487" y="193"/>
                  </a:lnTo>
                  <a:lnTo>
                    <a:pt x="461" y="154"/>
                  </a:lnTo>
                  <a:lnTo>
                    <a:pt x="449" y="116"/>
                  </a:lnTo>
                  <a:lnTo>
                    <a:pt x="410" y="77"/>
                  </a:lnTo>
                  <a:lnTo>
                    <a:pt x="385" y="39"/>
                  </a:lnTo>
                  <a:lnTo>
                    <a:pt x="333" y="26"/>
                  </a:lnTo>
                  <a:lnTo>
                    <a:pt x="295" y="13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2651305" y="1846018"/>
              <a:ext cx="67593" cy="194944"/>
            </a:xfrm>
            <a:custGeom>
              <a:rect b="b" l="l" r="r" t="t"/>
              <a:pathLst>
                <a:path extrusionOk="0" h="3882" w="1346">
                  <a:moveTo>
                    <a:pt x="218" y="1"/>
                  </a:moveTo>
                  <a:lnTo>
                    <a:pt x="167" y="13"/>
                  </a:lnTo>
                  <a:lnTo>
                    <a:pt x="128" y="26"/>
                  </a:lnTo>
                  <a:lnTo>
                    <a:pt x="90" y="52"/>
                  </a:lnTo>
                  <a:lnTo>
                    <a:pt x="52" y="90"/>
                  </a:lnTo>
                  <a:lnTo>
                    <a:pt x="26" y="129"/>
                  </a:lnTo>
                  <a:lnTo>
                    <a:pt x="13" y="180"/>
                  </a:lnTo>
                  <a:lnTo>
                    <a:pt x="0" y="231"/>
                  </a:lnTo>
                  <a:lnTo>
                    <a:pt x="0" y="270"/>
                  </a:lnTo>
                  <a:lnTo>
                    <a:pt x="13" y="321"/>
                  </a:lnTo>
                  <a:lnTo>
                    <a:pt x="26" y="359"/>
                  </a:lnTo>
                  <a:lnTo>
                    <a:pt x="64" y="398"/>
                  </a:lnTo>
                  <a:lnTo>
                    <a:pt x="90" y="436"/>
                  </a:lnTo>
                  <a:lnTo>
                    <a:pt x="128" y="462"/>
                  </a:lnTo>
                  <a:lnTo>
                    <a:pt x="858" y="820"/>
                  </a:lnTo>
                  <a:lnTo>
                    <a:pt x="858" y="3638"/>
                  </a:lnTo>
                  <a:lnTo>
                    <a:pt x="858" y="3689"/>
                  </a:lnTo>
                  <a:lnTo>
                    <a:pt x="871" y="3728"/>
                  </a:lnTo>
                  <a:lnTo>
                    <a:pt x="897" y="3779"/>
                  </a:lnTo>
                  <a:lnTo>
                    <a:pt x="922" y="3817"/>
                  </a:lnTo>
                  <a:lnTo>
                    <a:pt x="961" y="3843"/>
                  </a:lnTo>
                  <a:lnTo>
                    <a:pt x="999" y="3869"/>
                  </a:lnTo>
                  <a:lnTo>
                    <a:pt x="1051" y="3881"/>
                  </a:lnTo>
                  <a:lnTo>
                    <a:pt x="1153" y="3881"/>
                  </a:lnTo>
                  <a:lnTo>
                    <a:pt x="1191" y="3869"/>
                  </a:lnTo>
                  <a:lnTo>
                    <a:pt x="1230" y="3843"/>
                  </a:lnTo>
                  <a:lnTo>
                    <a:pt x="1268" y="3817"/>
                  </a:lnTo>
                  <a:lnTo>
                    <a:pt x="1307" y="3779"/>
                  </a:lnTo>
                  <a:lnTo>
                    <a:pt x="1320" y="3728"/>
                  </a:lnTo>
                  <a:lnTo>
                    <a:pt x="1332" y="3689"/>
                  </a:lnTo>
                  <a:lnTo>
                    <a:pt x="1345" y="3638"/>
                  </a:lnTo>
                  <a:lnTo>
                    <a:pt x="1345" y="679"/>
                  </a:lnTo>
                  <a:lnTo>
                    <a:pt x="1332" y="615"/>
                  </a:lnTo>
                  <a:lnTo>
                    <a:pt x="1307" y="551"/>
                  </a:lnTo>
                  <a:lnTo>
                    <a:pt x="1268" y="500"/>
                  </a:lnTo>
                  <a:lnTo>
                    <a:pt x="1204" y="462"/>
                  </a:lnTo>
                  <a:lnTo>
                    <a:pt x="359" y="26"/>
                  </a:lnTo>
                  <a:lnTo>
                    <a:pt x="308" y="13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1728373" y="1745032"/>
              <a:ext cx="91998" cy="295932"/>
            </a:xfrm>
            <a:custGeom>
              <a:rect b="b" l="l" r="r" t="t"/>
              <a:pathLst>
                <a:path extrusionOk="0" h="5893" w="1832">
                  <a:moveTo>
                    <a:pt x="1537" y="1"/>
                  </a:moveTo>
                  <a:lnTo>
                    <a:pt x="1499" y="14"/>
                  </a:lnTo>
                  <a:lnTo>
                    <a:pt x="1447" y="39"/>
                  </a:lnTo>
                  <a:lnTo>
                    <a:pt x="1422" y="78"/>
                  </a:lnTo>
                  <a:lnTo>
                    <a:pt x="1383" y="103"/>
                  </a:lnTo>
                  <a:lnTo>
                    <a:pt x="1371" y="154"/>
                  </a:lnTo>
                  <a:lnTo>
                    <a:pt x="1345" y="193"/>
                  </a:lnTo>
                  <a:lnTo>
                    <a:pt x="1345" y="244"/>
                  </a:lnTo>
                  <a:lnTo>
                    <a:pt x="1345" y="2012"/>
                  </a:lnTo>
                  <a:lnTo>
                    <a:pt x="192" y="2012"/>
                  </a:lnTo>
                  <a:lnTo>
                    <a:pt x="141" y="2024"/>
                  </a:lnTo>
                  <a:lnTo>
                    <a:pt x="103" y="2050"/>
                  </a:lnTo>
                  <a:lnTo>
                    <a:pt x="64" y="2088"/>
                  </a:lnTo>
                  <a:lnTo>
                    <a:pt x="38" y="2114"/>
                  </a:lnTo>
                  <a:lnTo>
                    <a:pt x="13" y="2165"/>
                  </a:lnTo>
                  <a:lnTo>
                    <a:pt x="0" y="2204"/>
                  </a:lnTo>
                  <a:lnTo>
                    <a:pt x="0" y="2255"/>
                  </a:lnTo>
                  <a:lnTo>
                    <a:pt x="0" y="5649"/>
                  </a:lnTo>
                  <a:lnTo>
                    <a:pt x="0" y="5700"/>
                  </a:lnTo>
                  <a:lnTo>
                    <a:pt x="13" y="5739"/>
                  </a:lnTo>
                  <a:lnTo>
                    <a:pt x="38" y="5790"/>
                  </a:lnTo>
                  <a:lnTo>
                    <a:pt x="64" y="5828"/>
                  </a:lnTo>
                  <a:lnTo>
                    <a:pt x="103" y="5854"/>
                  </a:lnTo>
                  <a:lnTo>
                    <a:pt x="141" y="5880"/>
                  </a:lnTo>
                  <a:lnTo>
                    <a:pt x="192" y="5892"/>
                  </a:lnTo>
                  <a:lnTo>
                    <a:pt x="282" y="5892"/>
                  </a:lnTo>
                  <a:lnTo>
                    <a:pt x="333" y="5880"/>
                  </a:lnTo>
                  <a:lnTo>
                    <a:pt x="371" y="5854"/>
                  </a:lnTo>
                  <a:lnTo>
                    <a:pt x="410" y="5828"/>
                  </a:lnTo>
                  <a:lnTo>
                    <a:pt x="436" y="5790"/>
                  </a:lnTo>
                  <a:lnTo>
                    <a:pt x="461" y="5739"/>
                  </a:lnTo>
                  <a:lnTo>
                    <a:pt x="474" y="5700"/>
                  </a:lnTo>
                  <a:lnTo>
                    <a:pt x="487" y="5649"/>
                  </a:lnTo>
                  <a:lnTo>
                    <a:pt x="487" y="2498"/>
                  </a:lnTo>
                  <a:lnTo>
                    <a:pt x="1588" y="2498"/>
                  </a:lnTo>
                  <a:lnTo>
                    <a:pt x="1639" y="2485"/>
                  </a:lnTo>
                  <a:lnTo>
                    <a:pt x="1678" y="2473"/>
                  </a:lnTo>
                  <a:lnTo>
                    <a:pt x="1729" y="2460"/>
                  </a:lnTo>
                  <a:lnTo>
                    <a:pt x="1755" y="2421"/>
                  </a:lnTo>
                  <a:lnTo>
                    <a:pt x="1793" y="2396"/>
                  </a:lnTo>
                  <a:lnTo>
                    <a:pt x="1806" y="2345"/>
                  </a:lnTo>
                  <a:lnTo>
                    <a:pt x="1832" y="2306"/>
                  </a:lnTo>
                  <a:lnTo>
                    <a:pt x="1832" y="2255"/>
                  </a:lnTo>
                  <a:lnTo>
                    <a:pt x="1832" y="244"/>
                  </a:lnTo>
                  <a:lnTo>
                    <a:pt x="1832" y="193"/>
                  </a:lnTo>
                  <a:lnTo>
                    <a:pt x="1806" y="154"/>
                  </a:lnTo>
                  <a:lnTo>
                    <a:pt x="1793" y="103"/>
                  </a:lnTo>
                  <a:lnTo>
                    <a:pt x="1755" y="78"/>
                  </a:lnTo>
                  <a:lnTo>
                    <a:pt x="1729" y="39"/>
                  </a:lnTo>
                  <a:lnTo>
                    <a:pt x="1678" y="14"/>
                  </a:lnTo>
                  <a:lnTo>
                    <a:pt x="1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2262829" y="1242714"/>
              <a:ext cx="24506" cy="143471"/>
            </a:xfrm>
            <a:custGeom>
              <a:rect b="b" l="l" r="r" t="t"/>
              <a:pathLst>
                <a:path extrusionOk="0" h="2857" w="488">
                  <a:moveTo>
                    <a:pt x="193" y="1"/>
                  </a:moveTo>
                  <a:lnTo>
                    <a:pt x="154" y="14"/>
                  </a:lnTo>
                  <a:lnTo>
                    <a:pt x="103" y="39"/>
                  </a:lnTo>
                  <a:lnTo>
                    <a:pt x="64" y="65"/>
                  </a:lnTo>
                  <a:lnTo>
                    <a:pt x="39" y="103"/>
                  </a:lnTo>
                  <a:lnTo>
                    <a:pt x="13" y="142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2614"/>
                  </a:lnTo>
                  <a:lnTo>
                    <a:pt x="0" y="2665"/>
                  </a:lnTo>
                  <a:lnTo>
                    <a:pt x="13" y="2716"/>
                  </a:lnTo>
                  <a:lnTo>
                    <a:pt x="39" y="2754"/>
                  </a:lnTo>
                  <a:lnTo>
                    <a:pt x="64" y="2793"/>
                  </a:lnTo>
                  <a:lnTo>
                    <a:pt x="103" y="2819"/>
                  </a:lnTo>
                  <a:lnTo>
                    <a:pt x="154" y="2844"/>
                  </a:lnTo>
                  <a:lnTo>
                    <a:pt x="193" y="2857"/>
                  </a:lnTo>
                  <a:lnTo>
                    <a:pt x="295" y="2857"/>
                  </a:lnTo>
                  <a:lnTo>
                    <a:pt x="333" y="2844"/>
                  </a:lnTo>
                  <a:lnTo>
                    <a:pt x="385" y="2819"/>
                  </a:lnTo>
                  <a:lnTo>
                    <a:pt x="410" y="2793"/>
                  </a:lnTo>
                  <a:lnTo>
                    <a:pt x="449" y="2754"/>
                  </a:lnTo>
                  <a:lnTo>
                    <a:pt x="461" y="2716"/>
                  </a:lnTo>
                  <a:lnTo>
                    <a:pt x="474" y="2665"/>
                  </a:lnTo>
                  <a:lnTo>
                    <a:pt x="487" y="2614"/>
                  </a:lnTo>
                  <a:lnTo>
                    <a:pt x="487" y="244"/>
                  </a:lnTo>
                  <a:lnTo>
                    <a:pt x="474" y="193"/>
                  </a:lnTo>
                  <a:lnTo>
                    <a:pt x="461" y="142"/>
                  </a:lnTo>
                  <a:lnTo>
                    <a:pt x="449" y="103"/>
                  </a:lnTo>
                  <a:lnTo>
                    <a:pt x="410" y="65"/>
                  </a:lnTo>
                  <a:lnTo>
                    <a:pt x="385" y="39"/>
                  </a:lnTo>
                  <a:lnTo>
                    <a:pt x="333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2487297" y="1242714"/>
              <a:ext cx="320990" cy="341579"/>
            </a:xfrm>
            <a:custGeom>
              <a:rect b="b" l="l" r="r" t="t"/>
              <a:pathLst>
                <a:path extrusionOk="0" h="6802" w="6392">
                  <a:moveTo>
                    <a:pt x="192" y="1"/>
                  </a:moveTo>
                  <a:lnTo>
                    <a:pt x="154" y="14"/>
                  </a:lnTo>
                  <a:lnTo>
                    <a:pt x="103" y="39"/>
                  </a:lnTo>
                  <a:lnTo>
                    <a:pt x="77" y="65"/>
                  </a:lnTo>
                  <a:lnTo>
                    <a:pt x="39" y="103"/>
                  </a:lnTo>
                  <a:lnTo>
                    <a:pt x="13" y="142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6558"/>
                  </a:lnTo>
                  <a:lnTo>
                    <a:pt x="0" y="6610"/>
                  </a:lnTo>
                  <a:lnTo>
                    <a:pt x="13" y="6661"/>
                  </a:lnTo>
                  <a:lnTo>
                    <a:pt x="39" y="6699"/>
                  </a:lnTo>
                  <a:lnTo>
                    <a:pt x="77" y="6738"/>
                  </a:lnTo>
                  <a:lnTo>
                    <a:pt x="103" y="6763"/>
                  </a:lnTo>
                  <a:lnTo>
                    <a:pt x="154" y="6789"/>
                  </a:lnTo>
                  <a:lnTo>
                    <a:pt x="192" y="6802"/>
                  </a:lnTo>
                  <a:lnTo>
                    <a:pt x="295" y="6802"/>
                  </a:lnTo>
                  <a:lnTo>
                    <a:pt x="333" y="6789"/>
                  </a:lnTo>
                  <a:lnTo>
                    <a:pt x="385" y="6763"/>
                  </a:lnTo>
                  <a:lnTo>
                    <a:pt x="410" y="6738"/>
                  </a:lnTo>
                  <a:lnTo>
                    <a:pt x="449" y="6699"/>
                  </a:lnTo>
                  <a:lnTo>
                    <a:pt x="461" y="6661"/>
                  </a:lnTo>
                  <a:lnTo>
                    <a:pt x="487" y="6610"/>
                  </a:lnTo>
                  <a:lnTo>
                    <a:pt x="487" y="6558"/>
                  </a:lnTo>
                  <a:lnTo>
                    <a:pt x="487" y="3062"/>
                  </a:lnTo>
                  <a:lnTo>
                    <a:pt x="3804" y="5201"/>
                  </a:lnTo>
                  <a:lnTo>
                    <a:pt x="3868" y="5226"/>
                  </a:lnTo>
                  <a:lnTo>
                    <a:pt x="3932" y="5239"/>
                  </a:lnTo>
                  <a:lnTo>
                    <a:pt x="6148" y="5239"/>
                  </a:lnTo>
                  <a:lnTo>
                    <a:pt x="6187" y="5226"/>
                  </a:lnTo>
                  <a:lnTo>
                    <a:pt x="6238" y="5214"/>
                  </a:lnTo>
                  <a:lnTo>
                    <a:pt x="6276" y="5201"/>
                  </a:lnTo>
                  <a:lnTo>
                    <a:pt x="6315" y="5162"/>
                  </a:lnTo>
                  <a:lnTo>
                    <a:pt x="6340" y="5124"/>
                  </a:lnTo>
                  <a:lnTo>
                    <a:pt x="6366" y="5086"/>
                  </a:lnTo>
                  <a:lnTo>
                    <a:pt x="6379" y="5047"/>
                  </a:lnTo>
                  <a:lnTo>
                    <a:pt x="6391" y="4996"/>
                  </a:lnTo>
                  <a:lnTo>
                    <a:pt x="6379" y="4945"/>
                  </a:lnTo>
                  <a:lnTo>
                    <a:pt x="6366" y="4893"/>
                  </a:lnTo>
                  <a:lnTo>
                    <a:pt x="6340" y="4855"/>
                  </a:lnTo>
                  <a:lnTo>
                    <a:pt x="6315" y="4817"/>
                  </a:lnTo>
                  <a:lnTo>
                    <a:pt x="6276" y="4791"/>
                  </a:lnTo>
                  <a:lnTo>
                    <a:pt x="6238" y="4765"/>
                  </a:lnTo>
                  <a:lnTo>
                    <a:pt x="6187" y="4753"/>
                  </a:lnTo>
                  <a:lnTo>
                    <a:pt x="4009" y="4753"/>
                  </a:lnTo>
                  <a:lnTo>
                    <a:pt x="487" y="2486"/>
                  </a:lnTo>
                  <a:lnTo>
                    <a:pt x="487" y="244"/>
                  </a:lnTo>
                  <a:lnTo>
                    <a:pt x="487" y="193"/>
                  </a:lnTo>
                  <a:lnTo>
                    <a:pt x="461" y="142"/>
                  </a:lnTo>
                  <a:lnTo>
                    <a:pt x="449" y="103"/>
                  </a:lnTo>
                  <a:lnTo>
                    <a:pt x="410" y="65"/>
                  </a:lnTo>
                  <a:lnTo>
                    <a:pt x="385" y="39"/>
                  </a:lnTo>
                  <a:lnTo>
                    <a:pt x="333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1692317" y="1302522"/>
              <a:ext cx="504937" cy="224522"/>
            </a:xfrm>
            <a:custGeom>
              <a:rect b="b" l="l" r="r" t="t"/>
              <a:pathLst>
                <a:path extrusionOk="0" h="4471" w="10055">
                  <a:moveTo>
                    <a:pt x="206" y="1"/>
                  </a:moveTo>
                  <a:lnTo>
                    <a:pt x="155" y="14"/>
                  </a:lnTo>
                  <a:lnTo>
                    <a:pt x="116" y="39"/>
                  </a:lnTo>
                  <a:lnTo>
                    <a:pt x="78" y="65"/>
                  </a:lnTo>
                  <a:lnTo>
                    <a:pt x="52" y="103"/>
                  </a:lnTo>
                  <a:lnTo>
                    <a:pt x="26" y="142"/>
                  </a:lnTo>
                  <a:lnTo>
                    <a:pt x="14" y="193"/>
                  </a:lnTo>
                  <a:lnTo>
                    <a:pt x="1" y="231"/>
                  </a:lnTo>
                  <a:lnTo>
                    <a:pt x="14" y="283"/>
                  </a:lnTo>
                  <a:lnTo>
                    <a:pt x="26" y="321"/>
                  </a:lnTo>
                  <a:lnTo>
                    <a:pt x="39" y="372"/>
                  </a:lnTo>
                  <a:lnTo>
                    <a:pt x="65" y="411"/>
                  </a:lnTo>
                  <a:lnTo>
                    <a:pt x="103" y="436"/>
                  </a:lnTo>
                  <a:lnTo>
                    <a:pt x="4227" y="3280"/>
                  </a:lnTo>
                  <a:lnTo>
                    <a:pt x="4227" y="4228"/>
                  </a:lnTo>
                  <a:lnTo>
                    <a:pt x="4227" y="4279"/>
                  </a:lnTo>
                  <a:lnTo>
                    <a:pt x="4253" y="4330"/>
                  </a:lnTo>
                  <a:lnTo>
                    <a:pt x="4266" y="4368"/>
                  </a:lnTo>
                  <a:lnTo>
                    <a:pt x="4304" y="4407"/>
                  </a:lnTo>
                  <a:lnTo>
                    <a:pt x="4330" y="4432"/>
                  </a:lnTo>
                  <a:lnTo>
                    <a:pt x="4381" y="4458"/>
                  </a:lnTo>
                  <a:lnTo>
                    <a:pt x="4420" y="4471"/>
                  </a:lnTo>
                  <a:lnTo>
                    <a:pt x="4522" y="4471"/>
                  </a:lnTo>
                  <a:lnTo>
                    <a:pt x="4560" y="4458"/>
                  </a:lnTo>
                  <a:lnTo>
                    <a:pt x="4612" y="4432"/>
                  </a:lnTo>
                  <a:lnTo>
                    <a:pt x="4637" y="4407"/>
                  </a:lnTo>
                  <a:lnTo>
                    <a:pt x="4676" y="4368"/>
                  </a:lnTo>
                  <a:lnTo>
                    <a:pt x="4689" y="4330"/>
                  </a:lnTo>
                  <a:lnTo>
                    <a:pt x="4714" y="4279"/>
                  </a:lnTo>
                  <a:lnTo>
                    <a:pt x="4714" y="4228"/>
                  </a:lnTo>
                  <a:lnTo>
                    <a:pt x="4714" y="3267"/>
                  </a:lnTo>
                  <a:lnTo>
                    <a:pt x="5367" y="2665"/>
                  </a:lnTo>
                  <a:lnTo>
                    <a:pt x="9863" y="2665"/>
                  </a:lnTo>
                  <a:lnTo>
                    <a:pt x="9914" y="2652"/>
                  </a:lnTo>
                  <a:lnTo>
                    <a:pt x="9953" y="2627"/>
                  </a:lnTo>
                  <a:lnTo>
                    <a:pt x="9991" y="2601"/>
                  </a:lnTo>
                  <a:lnTo>
                    <a:pt x="10017" y="2562"/>
                  </a:lnTo>
                  <a:lnTo>
                    <a:pt x="10042" y="2524"/>
                  </a:lnTo>
                  <a:lnTo>
                    <a:pt x="10055" y="2473"/>
                  </a:lnTo>
                  <a:lnTo>
                    <a:pt x="10055" y="2422"/>
                  </a:lnTo>
                  <a:lnTo>
                    <a:pt x="10055" y="2383"/>
                  </a:lnTo>
                  <a:lnTo>
                    <a:pt x="10042" y="2332"/>
                  </a:lnTo>
                  <a:lnTo>
                    <a:pt x="10017" y="2294"/>
                  </a:lnTo>
                  <a:lnTo>
                    <a:pt x="9991" y="2255"/>
                  </a:lnTo>
                  <a:lnTo>
                    <a:pt x="9953" y="2229"/>
                  </a:lnTo>
                  <a:lnTo>
                    <a:pt x="9914" y="2204"/>
                  </a:lnTo>
                  <a:lnTo>
                    <a:pt x="9863" y="2191"/>
                  </a:lnTo>
                  <a:lnTo>
                    <a:pt x="9812" y="2178"/>
                  </a:lnTo>
                  <a:lnTo>
                    <a:pt x="7609" y="2178"/>
                  </a:lnTo>
                  <a:lnTo>
                    <a:pt x="7609" y="1013"/>
                  </a:lnTo>
                  <a:lnTo>
                    <a:pt x="7609" y="962"/>
                  </a:lnTo>
                  <a:lnTo>
                    <a:pt x="7583" y="923"/>
                  </a:lnTo>
                  <a:lnTo>
                    <a:pt x="7570" y="872"/>
                  </a:lnTo>
                  <a:lnTo>
                    <a:pt x="7532" y="846"/>
                  </a:lnTo>
                  <a:lnTo>
                    <a:pt x="7506" y="808"/>
                  </a:lnTo>
                  <a:lnTo>
                    <a:pt x="7455" y="795"/>
                  </a:lnTo>
                  <a:lnTo>
                    <a:pt x="7417" y="769"/>
                  </a:lnTo>
                  <a:lnTo>
                    <a:pt x="7314" y="769"/>
                  </a:lnTo>
                  <a:lnTo>
                    <a:pt x="7276" y="795"/>
                  </a:lnTo>
                  <a:lnTo>
                    <a:pt x="7224" y="808"/>
                  </a:lnTo>
                  <a:lnTo>
                    <a:pt x="7199" y="846"/>
                  </a:lnTo>
                  <a:lnTo>
                    <a:pt x="7160" y="872"/>
                  </a:lnTo>
                  <a:lnTo>
                    <a:pt x="7148" y="923"/>
                  </a:lnTo>
                  <a:lnTo>
                    <a:pt x="7122" y="962"/>
                  </a:lnTo>
                  <a:lnTo>
                    <a:pt x="7122" y="1013"/>
                  </a:lnTo>
                  <a:lnTo>
                    <a:pt x="7122" y="2178"/>
                  </a:lnTo>
                  <a:lnTo>
                    <a:pt x="5265" y="2178"/>
                  </a:lnTo>
                  <a:lnTo>
                    <a:pt x="5226" y="2191"/>
                  </a:lnTo>
                  <a:lnTo>
                    <a:pt x="5188" y="2204"/>
                  </a:lnTo>
                  <a:lnTo>
                    <a:pt x="5137" y="2217"/>
                  </a:lnTo>
                  <a:lnTo>
                    <a:pt x="5111" y="2242"/>
                  </a:lnTo>
                  <a:lnTo>
                    <a:pt x="4445" y="2844"/>
                  </a:lnTo>
                  <a:lnTo>
                    <a:pt x="385" y="39"/>
                  </a:lnTo>
                  <a:lnTo>
                    <a:pt x="347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1692317" y="1647913"/>
              <a:ext cx="93957" cy="24506"/>
            </a:xfrm>
            <a:custGeom>
              <a:rect b="b" l="l" r="r" t="t"/>
              <a:pathLst>
                <a:path extrusionOk="0" h="488" w="1871">
                  <a:moveTo>
                    <a:pt x="244" y="1"/>
                  </a:moveTo>
                  <a:lnTo>
                    <a:pt x="193" y="14"/>
                  </a:lnTo>
                  <a:lnTo>
                    <a:pt x="155" y="26"/>
                  </a:lnTo>
                  <a:lnTo>
                    <a:pt x="116" y="52"/>
                  </a:lnTo>
                  <a:lnTo>
                    <a:pt x="78" y="78"/>
                  </a:lnTo>
                  <a:lnTo>
                    <a:pt x="39" y="116"/>
                  </a:lnTo>
                  <a:lnTo>
                    <a:pt x="26" y="154"/>
                  </a:lnTo>
                  <a:lnTo>
                    <a:pt x="14" y="206"/>
                  </a:lnTo>
                  <a:lnTo>
                    <a:pt x="1" y="244"/>
                  </a:lnTo>
                  <a:lnTo>
                    <a:pt x="14" y="295"/>
                  </a:lnTo>
                  <a:lnTo>
                    <a:pt x="26" y="347"/>
                  </a:lnTo>
                  <a:lnTo>
                    <a:pt x="39" y="385"/>
                  </a:lnTo>
                  <a:lnTo>
                    <a:pt x="78" y="423"/>
                  </a:lnTo>
                  <a:lnTo>
                    <a:pt x="116" y="449"/>
                  </a:lnTo>
                  <a:lnTo>
                    <a:pt x="155" y="475"/>
                  </a:lnTo>
                  <a:lnTo>
                    <a:pt x="193" y="487"/>
                  </a:lnTo>
                  <a:lnTo>
                    <a:pt x="1679" y="487"/>
                  </a:lnTo>
                  <a:lnTo>
                    <a:pt x="1730" y="475"/>
                  </a:lnTo>
                  <a:lnTo>
                    <a:pt x="1768" y="449"/>
                  </a:lnTo>
                  <a:lnTo>
                    <a:pt x="1807" y="423"/>
                  </a:lnTo>
                  <a:lnTo>
                    <a:pt x="1832" y="385"/>
                  </a:lnTo>
                  <a:lnTo>
                    <a:pt x="1858" y="347"/>
                  </a:lnTo>
                  <a:lnTo>
                    <a:pt x="1871" y="295"/>
                  </a:lnTo>
                  <a:lnTo>
                    <a:pt x="1871" y="244"/>
                  </a:lnTo>
                  <a:lnTo>
                    <a:pt x="1871" y="206"/>
                  </a:lnTo>
                  <a:lnTo>
                    <a:pt x="1858" y="154"/>
                  </a:lnTo>
                  <a:lnTo>
                    <a:pt x="1832" y="116"/>
                  </a:lnTo>
                  <a:lnTo>
                    <a:pt x="1807" y="78"/>
                  </a:lnTo>
                  <a:lnTo>
                    <a:pt x="1768" y="52"/>
                  </a:lnTo>
                  <a:lnTo>
                    <a:pt x="1730" y="26"/>
                  </a:lnTo>
                  <a:lnTo>
                    <a:pt x="1679" y="14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1904583" y="1793290"/>
              <a:ext cx="184650" cy="247673"/>
            </a:xfrm>
            <a:custGeom>
              <a:rect b="b" l="l" r="r" t="t"/>
              <a:pathLst>
                <a:path extrusionOk="0" h="4932" w="3677">
                  <a:moveTo>
                    <a:pt x="244" y="0"/>
                  </a:moveTo>
                  <a:lnTo>
                    <a:pt x="193" y="13"/>
                  </a:lnTo>
                  <a:lnTo>
                    <a:pt x="154" y="26"/>
                  </a:lnTo>
                  <a:lnTo>
                    <a:pt x="103" y="52"/>
                  </a:lnTo>
                  <a:lnTo>
                    <a:pt x="77" y="77"/>
                  </a:lnTo>
                  <a:lnTo>
                    <a:pt x="39" y="116"/>
                  </a:lnTo>
                  <a:lnTo>
                    <a:pt x="26" y="154"/>
                  </a:lnTo>
                  <a:lnTo>
                    <a:pt x="0" y="192"/>
                  </a:lnTo>
                  <a:lnTo>
                    <a:pt x="0" y="244"/>
                  </a:lnTo>
                  <a:lnTo>
                    <a:pt x="0" y="4688"/>
                  </a:lnTo>
                  <a:lnTo>
                    <a:pt x="0" y="4739"/>
                  </a:lnTo>
                  <a:lnTo>
                    <a:pt x="26" y="4778"/>
                  </a:lnTo>
                  <a:lnTo>
                    <a:pt x="39" y="4829"/>
                  </a:lnTo>
                  <a:lnTo>
                    <a:pt x="77" y="4867"/>
                  </a:lnTo>
                  <a:lnTo>
                    <a:pt x="103" y="4893"/>
                  </a:lnTo>
                  <a:lnTo>
                    <a:pt x="154" y="4919"/>
                  </a:lnTo>
                  <a:lnTo>
                    <a:pt x="193" y="4931"/>
                  </a:lnTo>
                  <a:lnTo>
                    <a:pt x="295" y="4931"/>
                  </a:lnTo>
                  <a:lnTo>
                    <a:pt x="333" y="4919"/>
                  </a:lnTo>
                  <a:lnTo>
                    <a:pt x="385" y="4893"/>
                  </a:lnTo>
                  <a:lnTo>
                    <a:pt x="410" y="4867"/>
                  </a:lnTo>
                  <a:lnTo>
                    <a:pt x="449" y="4829"/>
                  </a:lnTo>
                  <a:lnTo>
                    <a:pt x="462" y="4778"/>
                  </a:lnTo>
                  <a:lnTo>
                    <a:pt x="487" y="4739"/>
                  </a:lnTo>
                  <a:lnTo>
                    <a:pt x="487" y="4688"/>
                  </a:lnTo>
                  <a:lnTo>
                    <a:pt x="487" y="3228"/>
                  </a:lnTo>
                  <a:lnTo>
                    <a:pt x="3484" y="3228"/>
                  </a:lnTo>
                  <a:lnTo>
                    <a:pt x="3523" y="3215"/>
                  </a:lnTo>
                  <a:lnTo>
                    <a:pt x="3574" y="3190"/>
                  </a:lnTo>
                  <a:lnTo>
                    <a:pt x="3599" y="3164"/>
                  </a:lnTo>
                  <a:lnTo>
                    <a:pt x="3638" y="3125"/>
                  </a:lnTo>
                  <a:lnTo>
                    <a:pt x="3651" y="3087"/>
                  </a:lnTo>
                  <a:lnTo>
                    <a:pt x="3663" y="3036"/>
                  </a:lnTo>
                  <a:lnTo>
                    <a:pt x="3676" y="2997"/>
                  </a:lnTo>
                  <a:lnTo>
                    <a:pt x="3663" y="2946"/>
                  </a:lnTo>
                  <a:lnTo>
                    <a:pt x="3651" y="2895"/>
                  </a:lnTo>
                  <a:lnTo>
                    <a:pt x="3638" y="2856"/>
                  </a:lnTo>
                  <a:lnTo>
                    <a:pt x="3599" y="2818"/>
                  </a:lnTo>
                  <a:lnTo>
                    <a:pt x="3574" y="2792"/>
                  </a:lnTo>
                  <a:lnTo>
                    <a:pt x="3523" y="2767"/>
                  </a:lnTo>
                  <a:lnTo>
                    <a:pt x="3484" y="2754"/>
                  </a:lnTo>
                  <a:lnTo>
                    <a:pt x="487" y="2754"/>
                  </a:lnTo>
                  <a:lnTo>
                    <a:pt x="487" y="244"/>
                  </a:lnTo>
                  <a:lnTo>
                    <a:pt x="487" y="192"/>
                  </a:lnTo>
                  <a:lnTo>
                    <a:pt x="462" y="154"/>
                  </a:lnTo>
                  <a:lnTo>
                    <a:pt x="449" y="116"/>
                  </a:lnTo>
                  <a:lnTo>
                    <a:pt x="410" y="77"/>
                  </a:lnTo>
                  <a:lnTo>
                    <a:pt x="385" y="52"/>
                  </a:lnTo>
                  <a:lnTo>
                    <a:pt x="333" y="26"/>
                  </a:lnTo>
                  <a:lnTo>
                    <a:pt x="295" y="1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1771458" y="1514788"/>
              <a:ext cx="290759" cy="290759"/>
            </a:xfrm>
            <a:custGeom>
              <a:rect b="b" l="l" r="r" t="t"/>
              <a:pathLst>
                <a:path extrusionOk="0" h="5790" w="5790">
                  <a:moveTo>
                    <a:pt x="2178" y="1"/>
                  </a:moveTo>
                  <a:lnTo>
                    <a:pt x="2178" y="590"/>
                  </a:lnTo>
                  <a:lnTo>
                    <a:pt x="1973" y="667"/>
                  </a:lnTo>
                  <a:lnTo>
                    <a:pt x="1768" y="756"/>
                  </a:lnTo>
                  <a:lnTo>
                    <a:pt x="1358" y="346"/>
                  </a:lnTo>
                  <a:lnTo>
                    <a:pt x="346" y="1358"/>
                  </a:lnTo>
                  <a:lnTo>
                    <a:pt x="756" y="1768"/>
                  </a:lnTo>
                  <a:lnTo>
                    <a:pt x="666" y="1973"/>
                  </a:lnTo>
                  <a:lnTo>
                    <a:pt x="589" y="2191"/>
                  </a:lnTo>
                  <a:lnTo>
                    <a:pt x="0" y="2191"/>
                  </a:lnTo>
                  <a:lnTo>
                    <a:pt x="0" y="3612"/>
                  </a:lnTo>
                  <a:lnTo>
                    <a:pt x="589" y="3612"/>
                  </a:lnTo>
                  <a:lnTo>
                    <a:pt x="666" y="3830"/>
                  </a:lnTo>
                  <a:lnTo>
                    <a:pt x="756" y="4035"/>
                  </a:lnTo>
                  <a:lnTo>
                    <a:pt x="346" y="4445"/>
                  </a:lnTo>
                  <a:lnTo>
                    <a:pt x="1358" y="5457"/>
                  </a:lnTo>
                  <a:lnTo>
                    <a:pt x="1768" y="5034"/>
                  </a:lnTo>
                  <a:lnTo>
                    <a:pt x="1973" y="5136"/>
                  </a:lnTo>
                  <a:lnTo>
                    <a:pt x="2178" y="5213"/>
                  </a:lnTo>
                  <a:lnTo>
                    <a:pt x="2178" y="5790"/>
                  </a:lnTo>
                  <a:lnTo>
                    <a:pt x="3612" y="5790"/>
                  </a:lnTo>
                  <a:lnTo>
                    <a:pt x="3612" y="5213"/>
                  </a:lnTo>
                  <a:lnTo>
                    <a:pt x="3817" y="5136"/>
                  </a:lnTo>
                  <a:lnTo>
                    <a:pt x="4022" y="5034"/>
                  </a:lnTo>
                  <a:lnTo>
                    <a:pt x="4432" y="5457"/>
                  </a:lnTo>
                  <a:lnTo>
                    <a:pt x="5444" y="4445"/>
                  </a:lnTo>
                  <a:lnTo>
                    <a:pt x="5034" y="4035"/>
                  </a:lnTo>
                  <a:lnTo>
                    <a:pt x="5123" y="3830"/>
                  </a:lnTo>
                  <a:lnTo>
                    <a:pt x="5200" y="3612"/>
                  </a:lnTo>
                  <a:lnTo>
                    <a:pt x="5789" y="3612"/>
                  </a:lnTo>
                  <a:lnTo>
                    <a:pt x="5789" y="2191"/>
                  </a:lnTo>
                  <a:lnTo>
                    <a:pt x="5200" y="2191"/>
                  </a:lnTo>
                  <a:lnTo>
                    <a:pt x="5123" y="1973"/>
                  </a:lnTo>
                  <a:lnTo>
                    <a:pt x="5034" y="1768"/>
                  </a:lnTo>
                  <a:lnTo>
                    <a:pt x="5444" y="1358"/>
                  </a:lnTo>
                  <a:lnTo>
                    <a:pt x="4432" y="346"/>
                  </a:lnTo>
                  <a:lnTo>
                    <a:pt x="4022" y="756"/>
                  </a:lnTo>
                  <a:lnTo>
                    <a:pt x="3817" y="667"/>
                  </a:lnTo>
                  <a:lnTo>
                    <a:pt x="3612" y="590"/>
                  </a:lnTo>
                  <a:lnTo>
                    <a:pt x="36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2170832" y="1373930"/>
              <a:ext cx="208453" cy="208453"/>
            </a:xfrm>
            <a:custGeom>
              <a:rect b="b" l="l" r="r" t="t"/>
              <a:pathLst>
                <a:path extrusionOk="0" h="4151" w="4151">
                  <a:moveTo>
                    <a:pt x="1743" y="1"/>
                  </a:moveTo>
                  <a:lnTo>
                    <a:pt x="1743" y="295"/>
                  </a:lnTo>
                  <a:lnTo>
                    <a:pt x="1602" y="321"/>
                  </a:lnTo>
                  <a:lnTo>
                    <a:pt x="1461" y="372"/>
                  </a:lnTo>
                  <a:lnTo>
                    <a:pt x="1320" y="116"/>
                  </a:lnTo>
                  <a:lnTo>
                    <a:pt x="757" y="449"/>
                  </a:lnTo>
                  <a:lnTo>
                    <a:pt x="897" y="705"/>
                  </a:lnTo>
                  <a:lnTo>
                    <a:pt x="795" y="795"/>
                  </a:lnTo>
                  <a:lnTo>
                    <a:pt x="692" y="910"/>
                  </a:lnTo>
                  <a:lnTo>
                    <a:pt x="436" y="756"/>
                  </a:lnTo>
                  <a:lnTo>
                    <a:pt x="116" y="1320"/>
                  </a:lnTo>
                  <a:lnTo>
                    <a:pt x="372" y="1473"/>
                  </a:lnTo>
                  <a:lnTo>
                    <a:pt x="321" y="1614"/>
                  </a:lnTo>
                  <a:lnTo>
                    <a:pt x="283" y="1755"/>
                  </a:lnTo>
                  <a:lnTo>
                    <a:pt x="1" y="1755"/>
                  </a:lnTo>
                  <a:lnTo>
                    <a:pt x="1" y="2408"/>
                  </a:lnTo>
                  <a:lnTo>
                    <a:pt x="283" y="2408"/>
                  </a:lnTo>
                  <a:lnTo>
                    <a:pt x="321" y="2549"/>
                  </a:lnTo>
                  <a:lnTo>
                    <a:pt x="372" y="2690"/>
                  </a:lnTo>
                  <a:lnTo>
                    <a:pt x="116" y="2831"/>
                  </a:lnTo>
                  <a:lnTo>
                    <a:pt x="436" y="3395"/>
                  </a:lnTo>
                  <a:lnTo>
                    <a:pt x="692" y="3254"/>
                  </a:lnTo>
                  <a:lnTo>
                    <a:pt x="795" y="3356"/>
                  </a:lnTo>
                  <a:lnTo>
                    <a:pt x="897" y="3459"/>
                  </a:lnTo>
                  <a:lnTo>
                    <a:pt x="757" y="3715"/>
                  </a:lnTo>
                  <a:lnTo>
                    <a:pt x="1320" y="4035"/>
                  </a:lnTo>
                  <a:lnTo>
                    <a:pt x="1461" y="3792"/>
                  </a:lnTo>
                  <a:lnTo>
                    <a:pt x="1602" y="3830"/>
                  </a:lnTo>
                  <a:lnTo>
                    <a:pt x="1743" y="3869"/>
                  </a:lnTo>
                  <a:lnTo>
                    <a:pt x="1743" y="4150"/>
                  </a:lnTo>
                  <a:lnTo>
                    <a:pt x="2396" y="4150"/>
                  </a:lnTo>
                  <a:lnTo>
                    <a:pt x="2396" y="3869"/>
                  </a:lnTo>
                  <a:lnTo>
                    <a:pt x="2550" y="3830"/>
                  </a:lnTo>
                  <a:lnTo>
                    <a:pt x="2678" y="3792"/>
                  </a:lnTo>
                  <a:lnTo>
                    <a:pt x="2831" y="4035"/>
                  </a:lnTo>
                  <a:lnTo>
                    <a:pt x="3395" y="3715"/>
                  </a:lnTo>
                  <a:lnTo>
                    <a:pt x="3254" y="3459"/>
                  </a:lnTo>
                  <a:lnTo>
                    <a:pt x="3357" y="3356"/>
                  </a:lnTo>
                  <a:lnTo>
                    <a:pt x="3459" y="3254"/>
                  </a:lnTo>
                  <a:lnTo>
                    <a:pt x="3702" y="3395"/>
                  </a:lnTo>
                  <a:lnTo>
                    <a:pt x="4035" y="2831"/>
                  </a:lnTo>
                  <a:lnTo>
                    <a:pt x="3779" y="2690"/>
                  </a:lnTo>
                  <a:lnTo>
                    <a:pt x="3830" y="2549"/>
                  </a:lnTo>
                  <a:lnTo>
                    <a:pt x="3856" y="2408"/>
                  </a:lnTo>
                  <a:lnTo>
                    <a:pt x="4151" y="2408"/>
                  </a:lnTo>
                  <a:lnTo>
                    <a:pt x="4151" y="1755"/>
                  </a:lnTo>
                  <a:lnTo>
                    <a:pt x="3856" y="1755"/>
                  </a:lnTo>
                  <a:lnTo>
                    <a:pt x="3830" y="1614"/>
                  </a:lnTo>
                  <a:lnTo>
                    <a:pt x="3779" y="1473"/>
                  </a:lnTo>
                  <a:lnTo>
                    <a:pt x="4035" y="1320"/>
                  </a:lnTo>
                  <a:lnTo>
                    <a:pt x="3702" y="756"/>
                  </a:lnTo>
                  <a:lnTo>
                    <a:pt x="3459" y="910"/>
                  </a:lnTo>
                  <a:lnTo>
                    <a:pt x="3357" y="795"/>
                  </a:lnTo>
                  <a:lnTo>
                    <a:pt x="3254" y="705"/>
                  </a:lnTo>
                  <a:lnTo>
                    <a:pt x="3395" y="449"/>
                  </a:lnTo>
                  <a:lnTo>
                    <a:pt x="2831" y="116"/>
                  </a:lnTo>
                  <a:lnTo>
                    <a:pt x="2678" y="372"/>
                  </a:lnTo>
                  <a:lnTo>
                    <a:pt x="2550" y="321"/>
                  </a:lnTo>
                  <a:lnTo>
                    <a:pt x="2396" y="295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2311690" y="1572035"/>
              <a:ext cx="375677" cy="380146"/>
            </a:xfrm>
            <a:custGeom>
              <a:rect b="b" l="l" r="r" t="t"/>
              <a:pathLst>
                <a:path extrusionOk="0" h="7570" w="7481">
                  <a:moveTo>
                    <a:pt x="2819" y="0"/>
                  </a:moveTo>
                  <a:lnTo>
                    <a:pt x="2819" y="679"/>
                  </a:lnTo>
                  <a:lnTo>
                    <a:pt x="2626" y="743"/>
                  </a:lnTo>
                  <a:lnTo>
                    <a:pt x="2447" y="820"/>
                  </a:lnTo>
                  <a:lnTo>
                    <a:pt x="2281" y="897"/>
                  </a:lnTo>
                  <a:lnTo>
                    <a:pt x="2114" y="987"/>
                  </a:lnTo>
                  <a:lnTo>
                    <a:pt x="1948" y="1076"/>
                  </a:lnTo>
                  <a:lnTo>
                    <a:pt x="1794" y="1192"/>
                  </a:lnTo>
                  <a:lnTo>
                    <a:pt x="1653" y="1307"/>
                  </a:lnTo>
                  <a:lnTo>
                    <a:pt x="1512" y="1435"/>
                  </a:lnTo>
                  <a:lnTo>
                    <a:pt x="923" y="1089"/>
                  </a:lnTo>
                  <a:lnTo>
                    <a:pt x="1" y="2703"/>
                  </a:lnTo>
                  <a:lnTo>
                    <a:pt x="577" y="3036"/>
                  </a:lnTo>
                  <a:lnTo>
                    <a:pt x="539" y="3215"/>
                  </a:lnTo>
                  <a:lnTo>
                    <a:pt x="513" y="3407"/>
                  </a:lnTo>
                  <a:lnTo>
                    <a:pt x="487" y="3599"/>
                  </a:lnTo>
                  <a:lnTo>
                    <a:pt x="487" y="3792"/>
                  </a:lnTo>
                  <a:lnTo>
                    <a:pt x="487" y="3984"/>
                  </a:lnTo>
                  <a:lnTo>
                    <a:pt x="513" y="4176"/>
                  </a:lnTo>
                  <a:lnTo>
                    <a:pt x="539" y="4355"/>
                  </a:lnTo>
                  <a:lnTo>
                    <a:pt x="577" y="4534"/>
                  </a:lnTo>
                  <a:lnTo>
                    <a:pt x="1" y="4880"/>
                  </a:lnTo>
                  <a:lnTo>
                    <a:pt x="923" y="6481"/>
                  </a:lnTo>
                  <a:lnTo>
                    <a:pt x="1512" y="6148"/>
                  </a:lnTo>
                  <a:lnTo>
                    <a:pt x="1653" y="6276"/>
                  </a:lnTo>
                  <a:lnTo>
                    <a:pt x="1794" y="6392"/>
                  </a:lnTo>
                  <a:lnTo>
                    <a:pt x="1948" y="6494"/>
                  </a:lnTo>
                  <a:lnTo>
                    <a:pt x="2114" y="6596"/>
                  </a:lnTo>
                  <a:lnTo>
                    <a:pt x="2281" y="6686"/>
                  </a:lnTo>
                  <a:lnTo>
                    <a:pt x="2447" y="6763"/>
                  </a:lnTo>
                  <a:lnTo>
                    <a:pt x="2626" y="6827"/>
                  </a:lnTo>
                  <a:lnTo>
                    <a:pt x="2819" y="6891"/>
                  </a:lnTo>
                  <a:lnTo>
                    <a:pt x="2819" y="7570"/>
                  </a:lnTo>
                  <a:lnTo>
                    <a:pt x="4663" y="7570"/>
                  </a:lnTo>
                  <a:lnTo>
                    <a:pt x="4663" y="6891"/>
                  </a:lnTo>
                  <a:lnTo>
                    <a:pt x="4855" y="6827"/>
                  </a:lnTo>
                  <a:lnTo>
                    <a:pt x="5021" y="6763"/>
                  </a:lnTo>
                  <a:lnTo>
                    <a:pt x="5201" y="6686"/>
                  </a:lnTo>
                  <a:lnTo>
                    <a:pt x="5367" y="6596"/>
                  </a:lnTo>
                  <a:lnTo>
                    <a:pt x="5534" y="6494"/>
                  </a:lnTo>
                  <a:lnTo>
                    <a:pt x="5687" y="6392"/>
                  </a:lnTo>
                  <a:lnTo>
                    <a:pt x="5828" y="6276"/>
                  </a:lnTo>
                  <a:lnTo>
                    <a:pt x="5969" y="6148"/>
                  </a:lnTo>
                  <a:lnTo>
                    <a:pt x="6558" y="6481"/>
                  </a:lnTo>
                  <a:lnTo>
                    <a:pt x="7481" y="4880"/>
                  </a:lnTo>
                  <a:lnTo>
                    <a:pt x="6891" y="4534"/>
                  </a:lnTo>
                  <a:lnTo>
                    <a:pt x="6930" y="4355"/>
                  </a:lnTo>
                  <a:lnTo>
                    <a:pt x="6968" y="4176"/>
                  </a:lnTo>
                  <a:lnTo>
                    <a:pt x="6981" y="3984"/>
                  </a:lnTo>
                  <a:lnTo>
                    <a:pt x="6994" y="3792"/>
                  </a:lnTo>
                  <a:lnTo>
                    <a:pt x="6981" y="3599"/>
                  </a:lnTo>
                  <a:lnTo>
                    <a:pt x="6968" y="3407"/>
                  </a:lnTo>
                  <a:lnTo>
                    <a:pt x="6930" y="3215"/>
                  </a:lnTo>
                  <a:lnTo>
                    <a:pt x="6891" y="3036"/>
                  </a:lnTo>
                  <a:lnTo>
                    <a:pt x="7481" y="2703"/>
                  </a:lnTo>
                  <a:lnTo>
                    <a:pt x="6558" y="1089"/>
                  </a:lnTo>
                  <a:lnTo>
                    <a:pt x="5969" y="1435"/>
                  </a:lnTo>
                  <a:lnTo>
                    <a:pt x="5828" y="1307"/>
                  </a:lnTo>
                  <a:lnTo>
                    <a:pt x="5687" y="1192"/>
                  </a:lnTo>
                  <a:lnTo>
                    <a:pt x="5534" y="1076"/>
                  </a:lnTo>
                  <a:lnTo>
                    <a:pt x="5367" y="987"/>
                  </a:lnTo>
                  <a:lnTo>
                    <a:pt x="5201" y="897"/>
                  </a:lnTo>
                  <a:lnTo>
                    <a:pt x="5021" y="820"/>
                  </a:lnTo>
                  <a:lnTo>
                    <a:pt x="4855" y="743"/>
                  </a:lnTo>
                  <a:lnTo>
                    <a:pt x="4663" y="679"/>
                  </a:lnTo>
                  <a:lnTo>
                    <a:pt x="46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033841" y="1325069"/>
              <a:ext cx="56645" cy="56645"/>
            </a:xfrm>
            <a:custGeom>
              <a:rect b="b" l="l" r="r" t="t"/>
              <a:pathLst>
                <a:path extrusionOk="0" h="1128" w="1128">
                  <a:moveTo>
                    <a:pt x="564" y="0"/>
                  </a:moveTo>
                  <a:lnTo>
                    <a:pt x="449" y="13"/>
                  </a:lnTo>
                  <a:lnTo>
                    <a:pt x="347" y="39"/>
                  </a:lnTo>
                  <a:lnTo>
                    <a:pt x="244" y="90"/>
                  </a:lnTo>
                  <a:lnTo>
                    <a:pt x="167" y="167"/>
                  </a:lnTo>
                  <a:lnTo>
                    <a:pt x="90" y="244"/>
                  </a:lnTo>
                  <a:lnTo>
                    <a:pt x="39" y="346"/>
                  </a:lnTo>
                  <a:lnTo>
                    <a:pt x="14" y="448"/>
                  </a:lnTo>
                  <a:lnTo>
                    <a:pt x="1" y="564"/>
                  </a:lnTo>
                  <a:lnTo>
                    <a:pt x="14" y="679"/>
                  </a:lnTo>
                  <a:lnTo>
                    <a:pt x="39" y="781"/>
                  </a:lnTo>
                  <a:lnTo>
                    <a:pt x="90" y="884"/>
                  </a:lnTo>
                  <a:lnTo>
                    <a:pt x="167" y="961"/>
                  </a:lnTo>
                  <a:lnTo>
                    <a:pt x="244" y="1038"/>
                  </a:lnTo>
                  <a:lnTo>
                    <a:pt x="347" y="1089"/>
                  </a:lnTo>
                  <a:lnTo>
                    <a:pt x="449" y="1114"/>
                  </a:lnTo>
                  <a:lnTo>
                    <a:pt x="564" y="1127"/>
                  </a:lnTo>
                  <a:lnTo>
                    <a:pt x="680" y="1114"/>
                  </a:lnTo>
                  <a:lnTo>
                    <a:pt x="782" y="1089"/>
                  </a:lnTo>
                  <a:lnTo>
                    <a:pt x="885" y="1038"/>
                  </a:lnTo>
                  <a:lnTo>
                    <a:pt x="961" y="961"/>
                  </a:lnTo>
                  <a:lnTo>
                    <a:pt x="1038" y="884"/>
                  </a:lnTo>
                  <a:lnTo>
                    <a:pt x="1089" y="781"/>
                  </a:lnTo>
                  <a:lnTo>
                    <a:pt x="1115" y="679"/>
                  </a:lnTo>
                  <a:lnTo>
                    <a:pt x="1128" y="564"/>
                  </a:lnTo>
                  <a:lnTo>
                    <a:pt x="1115" y="448"/>
                  </a:lnTo>
                  <a:lnTo>
                    <a:pt x="1089" y="346"/>
                  </a:lnTo>
                  <a:lnTo>
                    <a:pt x="1038" y="244"/>
                  </a:lnTo>
                  <a:lnTo>
                    <a:pt x="961" y="167"/>
                  </a:lnTo>
                  <a:lnTo>
                    <a:pt x="885" y="90"/>
                  </a:lnTo>
                  <a:lnTo>
                    <a:pt x="782" y="39"/>
                  </a:lnTo>
                  <a:lnTo>
                    <a:pt x="680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1676248" y="1631843"/>
              <a:ext cx="56645" cy="57298"/>
            </a:xfrm>
            <a:custGeom>
              <a:rect b="b" l="l" r="r" t="t"/>
              <a:pathLst>
                <a:path extrusionOk="0" h="1141" w="1128">
                  <a:moveTo>
                    <a:pt x="564" y="1"/>
                  </a:moveTo>
                  <a:lnTo>
                    <a:pt x="449" y="13"/>
                  </a:lnTo>
                  <a:lnTo>
                    <a:pt x="346" y="52"/>
                  </a:lnTo>
                  <a:lnTo>
                    <a:pt x="244" y="103"/>
                  </a:lnTo>
                  <a:lnTo>
                    <a:pt x="167" y="167"/>
                  </a:lnTo>
                  <a:lnTo>
                    <a:pt x="90" y="257"/>
                  </a:lnTo>
                  <a:lnTo>
                    <a:pt x="39" y="346"/>
                  </a:lnTo>
                  <a:lnTo>
                    <a:pt x="13" y="449"/>
                  </a:lnTo>
                  <a:lnTo>
                    <a:pt x="1" y="564"/>
                  </a:lnTo>
                  <a:lnTo>
                    <a:pt x="13" y="679"/>
                  </a:lnTo>
                  <a:lnTo>
                    <a:pt x="39" y="795"/>
                  </a:lnTo>
                  <a:lnTo>
                    <a:pt x="90" y="884"/>
                  </a:lnTo>
                  <a:lnTo>
                    <a:pt x="167" y="974"/>
                  </a:lnTo>
                  <a:lnTo>
                    <a:pt x="244" y="1038"/>
                  </a:lnTo>
                  <a:lnTo>
                    <a:pt x="346" y="1089"/>
                  </a:lnTo>
                  <a:lnTo>
                    <a:pt x="449" y="1128"/>
                  </a:lnTo>
                  <a:lnTo>
                    <a:pt x="564" y="1140"/>
                  </a:lnTo>
                  <a:lnTo>
                    <a:pt x="679" y="1128"/>
                  </a:lnTo>
                  <a:lnTo>
                    <a:pt x="782" y="1089"/>
                  </a:lnTo>
                  <a:lnTo>
                    <a:pt x="884" y="1038"/>
                  </a:lnTo>
                  <a:lnTo>
                    <a:pt x="961" y="974"/>
                  </a:lnTo>
                  <a:lnTo>
                    <a:pt x="1038" y="884"/>
                  </a:lnTo>
                  <a:lnTo>
                    <a:pt x="1089" y="795"/>
                  </a:lnTo>
                  <a:lnTo>
                    <a:pt x="1128" y="679"/>
                  </a:lnTo>
                  <a:lnTo>
                    <a:pt x="1128" y="564"/>
                  </a:lnTo>
                  <a:lnTo>
                    <a:pt x="1128" y="449"/>
                  </a:lnTo>
                  <a:lnTo>
                    <a:pt x="1089" y="346"/>
                  </a:lnTo>
                  <a:lnTo>
                    <a:pt x="1038" y="257"/>
                  </a:lnTo>
                  <a:lnTo>
                    <a:pt x="961" y="167"/>
                  </a:lnTo>
                  <a:lnTo>
                    <a:pt x="884" y="103"/>
                  </a:lnTo>
                  <a:lnTo>
                    <a:pt x="782" y="52"/>
                  </a:lnTo>
                  <a:lnTo>
                    <a:pt x="679" y="1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2048655" y="1914865"/>
              <a:ext cx="56645" cy="57248"/>
            </a:xfrm>
            <a:custGeom>
              <a:rect b="b" l="l" r="r" t="t"/>
              <a:pathLst>
                <a:path extrusionOk="0" h="1140" w="1128">
                  <a:moveTo>
                    <a:pt x="564" y="0"/>
                  </a:moveTo>
                  <a:lnTo>
                    <a:pt x="449" y="13"/>
                  </a:lnTo>
                  <a:lnTo>
                    <a:pt x="346" y="51"/>
                  </a:lnTo>
                  <a:lnTo>
                    <a:pt x="244" y="102"/>
                  </a:lnTo>
                  <a:lnTo>
                    <a:pt x="167" y="167"/>
                  </a:lnTo>
                  <a:lnTo>
                    <a:pt x="90" y="256"/>
                  </a:lnTo>
                  <a:lnTo>
                    <a:pt x="39" y="346"/>
                  </a:lnTo>
                  <a:lnTo>
                    <a:pt x="13" y="461"/>
                  </a:lnTo>
                  <a:lnTo>
                    <a:pt x="0" y="576"/>
                  </a:lnTo>
                  <a:lnTo>
                    <a:pt x="13" y="679"/>
                  </a:lnTo>
                  <a:lnTo>
                    <a:pt x="39" y="794"/>
                  </a:lnTo>
                  <a:lnTo>
                    <a:pt x="90" y="884"/>
                  </a:lnTo>
                  <a:lnTo>
                    <a:pt x="167" y="973"/>
                  </a:lnTo>
                  <a:lnTo>
                    <a:pt x="244" y="1037"/>
                  </a:lnTo>
                  <a:lnTo>
                    <a:pt x="346" y="1089"/>
                  </a:lnTo>
                  <a:lnTo>
                    <a:pt x="449" y="1127"/>
                  </a:lnTo>
                  <a:lnTo>
                    <a:pt x="564" y="1140"/>
                  </a:lnTo>
                  <a:lnTo>
                    <a:pt x="679" y="1127"/>
                  </a:lnTo>
                  <a:lnTo>
                    <a:pt x="782" y="1089"/>
                  </a:lnTo>
                  <a:lnTo>
                    <a:pt x="884" y="1037"/>
                  </a:lnTo>
                  <a:lnTo>
                    <a:pt x="961" y="973"/>
                  </a:lnTo>
                  <a:lnTo>
                    <a:pt x="1038" y="884"/>
                  </a:lnTo>
                  <a:lnTo>
                    <a:pt x="1089" y="794"/>
                  </a:lnTo>
                  <a:lnTo>
                    <a:pt x="1115" y="679"/>
                  </a:lnTo>
                  <a:lnTo>
                    <a:pt x="1127" y="576"/>
                  </a:lnTo>
                  <a:lnTo>
                    <a:pt x="1115" y="461"/>
                  </a:lnTo>
                  <a:lnTo>
                    <a:pt x="1089" y="346"/>
                  </a:lnTo>
                  <a:lnTo>
                    <a:pt x="1038" y="256"/>
                  </a:lnTo>
                  <a:lnTo>
                    <a:pt x="961" y="167"/>
                  </a:lnTo>
                  <a:lnTo>
                    <a:pt x="884" y="102"/>
                  </a:lnTo>
                  <a:lnTo>
                    <a:pt x="782" y="51"/>
                  </a:lnTo>
                  <a:lnTo>
                    <a:pt x="679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35159" y="1943137"/>
              <a:ext cx="57298" cy="56645"/>
            </a:xfrm>
            <a:custGeom>
              <a:rect b="b" l="l" r="r" t="t"/>
              <a:pathLst>
                <a:path extrusionOk="0" h="1128" w="1141">
                  <a:moveTo>
                    <a:pt x="577" y="1"/>
                  </a:moveTo>
                  <a:lnTo>
                    <a:pt x="462" y="13"/>
                  </a:lnTo>
                  <a:lnTo>
                    <a:pt x="346" y="39"/>
                  </a:lnTo>
                  <a:lnTo>
                    <a:pt x="257" y="90"/>
                  </a:lnTo>
                  <a:lnTo>
                    <a:pt x="167" y="167"/>
                  </a:lnTo>
                  <a:lnTo>
                    <a:pt x="103" y="244"/>
                  </a:lnTo>
                  <a:lnTo>
                    <a:pt x="52" y="346"/>
                  </a:lnTo>
                  <a:lnTo>
                    <a:pt x="13" y="449"/>
                  </a:lnTo>
                  <a:lnTo>
                    <a:pt x="1" y="564"/>
                  </a:lnTo>
                  <a:lnTo>
                    <a:pt x="13" y="679"/>
                  </a:lnTo>
                  <a:lnTo>
                    <a:pt x="52" y="782"/>
                  </a:lnTo>
                  <a:lnTo>
                    <a:pt x="103" y="884"/>
                  </a:lnTo>
                  <a:lnTo>
                    <a:pt x="167" y="961"/>
                  </a:lnTo>
                  <a:lnTo>
                    <a:pt x="257" y="1038"/>
                  </a:lnTo>
                  <a:lnTo>
                    <a:pt x="346" y="1089"/>
                  </a:lnTo>
                  <a:lnTo>
                    <a:pt x="462" y="1128"/>
                  </a:lnTo>
                  <a:lnTo>
                    <a:pt x="692" y="1128"/>
                  </a:lnTo>
                  <a:lnTo>
                    <a:pt x="795" y="1089"/>
                  </a:lnTo>
                  <a:lnTo>
                    <a:pt x="884" y="1038"/>
                  </a:lnTo>
                  <a:lnTo>
                    <a:pt x="974" y="961"/>
                  </a:lnTo>
                  <a:lnTo>
                    <a:pt x="1038" y="884"/>
                  </a:lnTo>
                  <a:lnTo>
                    <a:pt x="1089" y="782"/>
                  </a:lnTo>
                  <a:lnTo>
                    <a:pt x="1128" y="679"/>
                  </a:lnTo>
                  <a:lnTo>
                    <a:pt x="1141" y="564"/>
                  </a:lnTo>
                  <a:lnTo>
                    <a:pt x="1128" y="449"/>
                  </a:lnTo>
                  <a:lnTo>
                    <a:pt x="1089" y="346"/>
                  </a:lnTo>
                  <a:lnTo>
                    <a:pt x="1038" y="244"/>
                  </a:lnTo>
                  <a:lnTo>
                    <a:pt x="974" y="167"/>
                  </a:lnTo>
                  <a:lnTo>
                    <a:pt x="884" y="90"/>
                  </a:lnTo>
                  <a:lnTo>
                    <a:pt x="795" y="39"/>
                  </a:lnTo>
                  <a:lnTo>
                    <a:pt x="692" y="13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2156721" y="1733482"/>
              <a:ext cx="57248" cy="57298"/>
            </a:xfrm>
            <a:custGeom>
              <a:rect b="b" l="l" r="r" t="t"/>
              <a:pathLst>
                <a:path extrusionOk="0" h="1141" w="1140">
                  <a:moveTo>
                    <a:pt x="564" y="0"/>
                  </a:moveTo>
                  <a:lnTo>
                    <a:pt x="461" y="13"/>
                  </a:lnTo>
                  <a:lnTo>
                    <a:pt x="346" y="51"/>
                  </a:lnTo>
                  <a:lnTo>
                    <a:pt x="256" y="103"/>
                  </a:lnTo>
                  <a:lnTo>
                    <a:pt x="167" y="167"/>
                  </a:lnTo>
                  <a:lnTo>
                    <a:pt x="103" y="256"/>
                  </a:lnTo>
                  <a:lnTo>
                    <a:pt x="51" y="346"/>
                  </a:lnTo>
                  <a:lnTo>
                    <a:pt x="13" y="461"/>
                  </a:lnTo>
                  <a:lnTo>
                    <a:pt x="0" y="577"/>
                  </a:lnTo>
                  <a:lnTo>
                    <a:pt x="13" y="692"/>
                  </a:lnTo>
                  <a:lnTo>
                    <a:pt x="51" y="794"/>
                  </a:lnTo>
                  <a:lnTo>
                    <a:pt x="103" y="884"/>
                  </a:lnTo>
                  <a:lnTo>
                    <a:pt x="167" y="974"/>
                  </a:lnTo>
                  <a:lnTo>
                    <a:pt x="256" y="1038"/>
                  </a:lnTo>
                  <a:lnTo>
                    <a:pt x="346" y="1102"/>
                  </a:lnTo>
                  <a:lnTo>
                    <a:pt x="461" y="1127"/>
                  </a:lnTo>
                  <a:lnTo>
                    <a:pt x="564" y="1140"/>
                  </a:lnTo>
                  <a:lnTo>
                    <a:pt x="679" y="1127"/>
                  </a:lnTo>
                  <a:lnTo>
                    <a:pt x="794" y="1102"/>
                  </a:lnTo>
                  <a:lnTo>
                    <a:pt x="884" y="1038"/>
                  </a:lnTo>
                  <a:lnTo>
                    <a:pt x="973" y="974"/>
                  </a:lnTo>
                  <a:lnTo>
                    <a:pt x="1038" y="884"/>
                  </a:lnTo>
                  <a:lnTo>
                    <a:pt x="1089" y="794"/>
                  </a:lnTo>
                  <a:lnTo>
                    <a:pt x="1127" y="692"/>
                  </a:lnTo>
                  <a:lnTo>
                    <a:pt x="1140" y="577"/>
                  </a:lnTo>
                  <a:lnTo>
                    <a:pt x="1127" y="461"/>
                  </a:lnTo>
                  <a:lnTo>
                    <a:pt x="1089" y="346"/>
                  </a:lnTo>
                  <a:lnTo>
                    <a:pt x="1038" y="256"/>
                  </a:lnTo>
                  <a:lnTo>
                    <a:pt x="973" y="167"/>
                  </a:lnTo>
                  <a:lnTo>
                    <a:pt x="884" y="103"/>
                  </a:lnTo>
                  <a:lnTo>
                    <a:pt x="794" y="51"/>
                  </a:lnTo>
                  <a:lnTo>
                    <a:pt x="679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2686005" y="1603571"/>
              <a:ext cx="57298" cy="56645"/>
            </a:xfrm>
            <a:custGeom>
              <a:rect b="b" l="l" r="r" t="t"/>
              <a:pathLst>
                <a:path extrusionOk="0" h="1128" w="1141">
                  <a:moveTo>
                    <a:pt x="565" y="0"/>
                  </a:moveTo>
                  <a:lnTo>
                    <a:pt x="462" y="13"/>
                  </a:lnTo>
                  <a:lnTo>
                    <a:pt x="347" y="38"/>
                  </a:lnTo>
                  <a:lnTo>
                    <a:pt x="257" y="90"/>
                  </a:lnTo>
                  <a:lnTo>
                    <a:pt x="167" y="167"/>
                  </a:lnTo>
                  <a:lnTo>
                    <a:pt x="103" y="243"/>
                  </a:lnTo>
                  <a:lnTo>
                    <a:pt x="52" y="346"/>
                  </a:lnTo>
                  <a:lnTo>
                    <a:pt x="14" y="448"/>
                  </a:lnTo>
                  <a:lnTo>
                    <a:pt x="1" y="564"/>
                  </a:lnTo>
                  <a:lnTo>
                    <a:pt x="14" y="679"/>
                  </a:lnTo>
                  <a:lnTo>
                    <a:pt x="52" y="781"/>
                  </a:lnTo>
                  <a:lnTo>
                    <a:pt x="103" y="884"/>
                  </a:lnTo>
                  <a:lnTo>
                    <a:pt x="167" y="973"/>
                  </a:lnTo>
                  <a:lnTo>
                    <a:pt x="257" y="1037"/>
                  </a:lnTo>
                  <a:lnTo>
                    <a:pt x="347" y="1089"/>
                  </a:lnTo>
                  <a:lnTo>
                    <a:pt x="462" y="1127"/>
                  </a:lnTo>
                  <a:lnTo>
                    <a:pt x="680" y="1127"/>
                  </a:lnTo>
                  <a:lnTo>
                    <a:pt x="795" y="1089"/>
                  </a:lnTo>
                  <a:lnTo>
                    <a:pt x="885" y="1037"/>
                  </a:lnTo>
                  <a:lnTo>
                    <a:pt x="974" y="973"/>
                  </a:lnTo>
                  <a:lnTo>
                    <a:pt x="1038" y="884"/>
                  </a:lnTo>
                  <a:lnTo>
                    <a:pt x="1090" y="781"/>
                  </a:lnTo>
                  <a:lnTo>
                    <a:pt x="1128" y="679"/>
                  </a:lnTo>
                  <a:lnTo>
                    <a:pt x="1141" y="564"/>
                  </a:lnTo>
                  <a:lnTo>
                    <a:pt x="1128" y="448"/>
                  </a:lnTo>
                  <a:lnTo>
                    <a:pt x="1090" y="346"/>
                  </a:lnTo>
                  <a:lnTo>
                    <a:pt x="1038" y="243"/>
                  </a:lnTo>
                  <a:lnTo>
                    <a:pt x="974" y="167"/>
                  </a:lnTo>
                  <a:lnTo>
                    <a:pt x="885" y="90"/>
                  </a:lnTo>
                  <a:lnTo>
                    <a:pt x="795" y="38"/>
                  </a:lnTo>
                  <a:lnTo>
                    <a:pt x="680" y="13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1819667" y="1563649"/>
              <a:ext cx="194292" cy="193689"/>
            </a:xfrm>
            <a:custGeom>
              <a:rect b="b" l="l" r="r" t="t"/>
              <a:pathLst>
                <a:path extrusionOk="0" h="3857" w="3869">
                  <a:moveTo>
                    <a:pt x="1935" y="1"/>
                  </a:moveTo>
                  <a:lnTo>
                    <a:pt x="1743" y="14"/>
                  </a:lnTo>
                  <a:lnTo>
                    <a:pt x="1551" y="39"/>
                  </a:lnTo>
                  <a:lnTo>
                    <a:pt x="1358" y="91"/>
                  </a:lnTo>
                  <a:lnTo>
                    <a:pt x="1179" y="155"/>
                  </a:lnTo>
                  <a:lnTo>
                    <a:pt x="1013" y="231"/>
                  </a:lnTo>
                  <a:lnTo>
                    <a:pt x="859" y="321"/>
                  </a:lnTo>
                  <a:lnTo>
                    <a:pt x="705" y="436"/>
                  </a:lnTo>
                  <a:lnTo>
                    <a:pt x="577" y="564"/>
                  </a:lnTo>
                  <a:lnTo>
                    <a:pt x="449" y="705"/>
                  </a:lnTo>
                  <a:lnTo>
                    <a:pt x="334" y="846"/>
                  </a:lnTo>
                  <a:lnTo>
                    <a:pt x="244" y="1013"/>
                  </a:lnTo>
                  <a:lnTo>
                    <a:pt x="154" y="1179"/>
                  </a:lnTo>
                  <a:lnTo>
                    <a:pt x="90" y="1359"/>
                  </a:lnTo>
                  <a:lnTo>
                    <a:pt x="39" y="1538"/>
                  </a:lnTo>
                  <a:lnTo>
                    <a:pt x="14" y="1730"/>
                  </a:lnTo>
                  <a:lnTo>
                    <a:pt x="1" y="1922"/>
                  </a:lnTo>
                  <a:lnTo>
                    <a:pt x="14" y="2127"/>
                  </a:lnTo>
                  <a:lnTo>
                    <a:pt x="39" y="2319"/>
                  </a:lnTo>
                  <a:lnTo>
                    <a:pt x="90" y="2498"/>
                  </a:lnTo>
                  <a:lnTo>
                    <a:pt x="154" y="2678"/>
                  </a:lnTo>
                  <a:lnTo>
                    <a:pt x="244" y="2844"/>
                  </a:lnTo>
                  <a:lnTo>
                    <a:pt x="334" y="3011"/>
                  </a:lnTo>
                  <a:lnTo>
                    <a:pt x="449" y="3152"/>
                  </a:lnTo>
                  <a:lnTo>
                    <a:pt x="577" y="3293"/>
                  </a:lnTo>
                  <a:lnTo>
                    <a:pt x="705" y="3421"/>
                  </a:lnTo>
                  <a:lnTo>
                    <a:pt x="859" y="3523"/>
                  </a:lnTo>
                  <a:lnTo>
                    <a:pt x="1013" y="3626"/>
                  </a:lnTo>
                  <a:lnTo>
                    <a:pt x="1179" y="3702"/>
                  </a:lnTo>
                  <a:lnTo>
                    <a:pt x="1358" y="3766"/>
                  </a:lnTo>
                  <a:lnTo>
                    <a:pt x="1551" y="3818"/>
                  </a:lnTo>
                  <a:lnTo>
                    <a:pt x="1743" y="3843"/>
                  </a:lnTo>
                  <a:lnTo>
                    <a:pt x="1935" y="3856"/>
                  </a:lnTo>
                  <a:lnTo>
                    <a:pt x="2127" y="3843"/>
                  </a:lnTo>
                  <a:lnTo>
                    <a:pt x="2319" y="3818"/>
                  </a:lnTo>
                  <a:lnTo>
                    <a:pt x="2511" y="3766"/>
                  </a:lnTo>
                  <a:lnTo>
                    <a:pt x="2690" y="3702"/>
                  </a:lnTo>
                  <a:lnTo>
                    <a:pt x="2857" y="3626"/>
                  </a:lnTo>
                  <a:lnTo>
                    <a:pt x="3011" y="3523"/>
                  </a:lnTo>
                  <a:lnTo>
                    <a:pt x="3164" y="3421"/>
                  </a:lnTo>
                  <a:lnTo>
                    <a:pt x="3292" y="3293"/>
                  </a:lnTo>
                  <a:lnTo>
                    <a:pt x="3420" y="3152"/>
                  </a:lnTo>
                  <a:lnTo>
                    <a:pt x="3536" y="3011"/>
                  </a:lnTo>
                  <a:lnTo>
                    <a:pt x="3625" y="2844"/>
                  </a:lnTo>
                  <a:lnTo>
                    <a:pt x="3715" y="2678"/>
                  </a:lnTo>
                  <a:lnTo>
                    <a:pt x="3779" y="2498"/>
                  </a:lnTo>
                  <a:lnTo>
                    <a:pt x="3830" y="2319"/>
                  </a:lnTo>
                  <a:lnTo>
                    <a:pt x="3856" y="2127"/>
                  </a:lnTo>
                  <a:lnTo>
                    <a:pt x="3869" y="1922"/>
                  </a:lnTo>
                  <a:lnTo>
                    <a:pt x="3856" y="1730"/>
                  </a:lnTo>
                  <a:lnTo>
                    <a:pt x="3830" y="1538"/>
                  </a:lnTo>
                  <a:lnTo>
                    <a:pt x="3779" y="1359"/>
                  </a:lnTo>
                  <a:lnTo>
                    <a:pt x="3715" y="1179"/>
                  </a:lnTo>
                  <a:lnTo>
                    <a:pt x="3625" y="1013"/>
                  </a:lnTo>
                  <a:lnTo>
                    <a:pt x="3536" y="846"/>
                  </a:lnTo>
                  <a:lnTo>
                    <a:pt x="3420" y="705"/>
                  </a:lnTo>
                  <a:lnTo>
                    <a:pt x="3292" y="564"/>
                  </a:lnTo>
                  <a:lnTo>
                    <a:pt x="3164" y="436"/>
                  </a:lnTo>
                  <a:lnTo>
                    <a:pt x="3011" y="321"/>
                  </a:lnTo>
                  <a:lnTo>
                    <a:pt x="2857" y="231"/>
                  </a:lnTo>
                  <a:lnTo>
                    <a:pt x="2690" y="155"/>
                  </a:lnTo>
                  <a:lnTo>
                    <a:pt x="2511" y="91"/>
                  </a:lnTo>
                  <a:lnTo>
                    <a:pt x="2319" y="39"/>
                  </a:lnTo>
                  <a:lnTo>
                    <a:pt x="2127" y="14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2199807" y="1403508"/>
              <a:ext cx="150552" cy="149899"/>
            </a:xfrm>
            <a:custGeom>
              <a:rect b="b" l="l" r="r" t="t"/>
              <a:pathLst>
                <a:path extrusionOk="0" h="2985" w="2998">
                  <a:moveTo>
                    <a:pt x="1345" y="1"/>
                  </a:moveTo>
                  <a:lnTo>
                    <a:pt x="1191" y="26"/>
                  </a:lnTo>
                  <a:lnTo>
                    <a:pt x="1050" y="65"/>
                  </a:lnTo>
                  <a:lnTo>
                    <a:pt x="910" y="116"/>
                  </a:lnTo>
                  <a:lnTo>
                    <a:pt x="782" y="180"/>
                  </a:lnTo>
                  <a:lnTo>
                    <a:pt x="666" y="257"/>
                  </a:lnTo>
                  <a:lnTo>
                    <a:pt x="551" y="334"/>
                  </a:lnTo>
                  <a:lnTo>
                    <a:pt x="436" y="436"/>
                  </a:lnTo>
                  <a:lnTo>
                    <a:pt x="346" y="539"/>
                  </a:lnTo>
                  <a:lnTo>
                    <a:pt x="256" y="654"/>
                  </a:lnTo>
                  <a:lnTo>
                    <a:pt x="180" y="782"/>
                  </a:lnTo>
                  <a:lnTo>
                    <a:pt x="115" y="910"/>
                  </a:lnTo>
                  <a:lnTo>
                    <a:pt x="64" y="1051"/>
                  </a:lnTo>
                  <a:lnTo>
                    <a:pt x="26" y="1192"/>
                  </a:lnTo>
                  <a:lnTo>
                    <a:pt x="13" y="1333"/>
                  </a:lnTo>
                  <a:lnTo>
                    <a:pt x="0" y="1486"/>
                  </a:lnTo>
                  <a:lnTo>
                    <a:pt x="13" y="1640"/>
                  </a:lnTo>
                  <a:lnTo>
                    <a:pt x="26" y="1794"/>
                  </a:lnTo>
                  <a:lnTo>
                    <a:pt x="64" y="1935"/>
                  </a:lnTo>
                  <a:lnTo>
                    <a:pt x="115" y="2076"/>
                  </a:lnTo>
                  <a:lnTo>
                    <a:pt x="180" y="2204"/>
                  </a:lnTo>
                  <a:lnTo>
                    <a:pt x="256" y="2332"/>
                  </a:lnTo>
                  <a:lnTo>
                    <a:pt x="346" y="2447"/>
                  </a:lnTo>
                  <a:lnTo>
                    <a:pt x="436" y="2550"/>
                  </a:lnTo>
                  <a:lnTo>
                    <a:pt x="551" y="2652"/>
                  </a:lnTo>
                  <a:lnTo>
                    <a:pt x="666" y="2729"/>
                  </a:lnTo>
                  <a:lnTo>
                    <a:pt x="782" y="2806"/>
                  </a:lnTo>
                  <a:lnTo>
                    <a:pt x="910" y="2870"/>
                  </a:lnTo>
                  <a:lnTo>
                    <a:pt x="1050" y="2921"/>
                  </a:lnTo>
                  <a:lnTo>
                    <a:pt x="1191" y="2959"/>
                  </a:lnTo>
                  <a:lnTo>
                    <a:pt x="1345" y="2985"/>
                  </a:lnTo>
                  <a:lnTo>
                    <a:pt x="1652" y="2985"/>
                  </a:lnTo>
                  <a:lnTo>
                    <a:pt x="1793" y="2959"/>
                  </a:lnTo>
                  <a:lnTo>
                    <a:pt x="1947" y="2921"/>
                  </a:lnTo>
                  <a:lnTo>
                    <a:pt x="2075" y="2870"/>
                  </a:lnTo>
                  <a:lnTo>
                    <a:pt x="2216" y="2806"/>
                  </a:lnTo>
                  <a:lnTo>
                    <a:pt x="2331" y="2729"/>
                  </a:lnTo>
                  <a:lnTo>
                    <a:pt x="2447" y="2652"/>
                  </a:lnTo>
                  <a:lnTo>
                    <a:pt x="2549" y="2550"/>
                  </a:lnTo>
                  <a:lnTo>
                    <a:pt x="2651" y="2447"/>
                  </a:lnTo>
                  <a:lnTo>
                    <a:pt x="2741" y="2332"/>
                  </a:lnTo>
                  <a:lnTo>
                    <a:pt x="2818" y="2204"/>
                  </a:lnTo>
                  <a:lnTo>
                    <a:pt x="2882" y="2076"/>
                  </a:lnTo>
                  <a:lnTo>
                    <a:pt x="2920" y="1935"/>
                  </a:lnTo>
                  <a:lnTo>
                    <a:pt x="2959" y="1794"/>
                  </a:lnTo>
                  <a:lnTo>
                    <a:pt x="2984" y="1640"/>
                  </a:lnTo>
                  <a:lnTo>
                    <a:pt x="2997" y="1486"/>
                  </a:lnTo>
                  <a:lnTo>
                    <a:pt x="2984" y="1333"/>
                  </a:lnTo>
                  <a:lnTo>
                    <a:pt x="2959" y="1192"/>
                  </a:lnTo>
                  <a:lnTo>
                    <a:pt x="2920" y="1051"/>
                  </a:lnTo>
                  <a:lnTo>
                    <a:pt x="2882" y="910"/>
                  </a:lnTo>
                  <a:lnTo>
                    <a:pt x="2818" y="782"/>
                  </a:lnTo>
                  <a:lnTo>
                    <a:pt x="2741" y="654"/>
                  </a:lnTo>
                  <a:lnTo>
                    <a:pt x="2651" y="539"/>
                  </a:lnTo>
                  <a:lnTo>
                    <a:pt x="2549" y="436"/>
                  </a:lnTo>
                  <a:lnTo>
                    <a:pt x="2447" y="334"/>
                  </a:lnTo>
                  <a:lnTo>
                    <a:pt x="2331" y="257"/>
                  </a:lnTo>
                  <a:lnTo>
                    <a:pt x="2216" y="180"/>
                  </a:lnTo>
                  <a:lnTo>
                    <a:pt x="2075" y="116"/>
                  </a:lnTo>
                  <a:lnTo>
                    <a:pt x="1947" y="65"/>
                  </a:lnTo>
                  <a:lnTo>
                    <a:pt x="1793" y="26"/>
                  </a:lnTo>
                  <a:lnTo>
                    <a:pt x="1652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2238373" y="1441472"/>
              <a:ext cx="73368" cy="73368"/>
            </a:xfrm>
            <a:custGeom>
              <a:rect b="b" l="l" r="r" t="t"/>
              <a:pathLst>
                <a:path extrusionOk="0" h="1461" w="1461">
                  <a:moveTo>
                    <a:pt x="731" y="0"/>
                  </a:moveTo>
                  <a:lnTo>
                    <a:pt x="577" y="26"/>
                  </a:lnTo>
                  <a:lnTo>
                    <a:pt x="449" y="64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9" y="333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0"/>
                  </a:lnTo>
                  <a:lnTo>
                    <a:pt x="14" y="884"/>
                  </a:lnTo>
                  <a:lnTo>
                    <a:pt x="52" y="1025"/>
                  </a:lnTo>
                  <a:lnTo>
                    <a:pt x="129" y="1140"/>
                  </a:lnTo>
                  <a:lnTo>
                    <a:pt x="218" y="1256"/>
                  </a:lnTo>
                  <a:lnTo>
                    <a:pt x="321" y="1345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872" y="1448"/>
                  </a:lnTo>
                  <a:lnTo>
                    <a:pt x="1013" y="1409"/>
                  </a:lnTo>
                  <a:lnTo>
                    <a:pt x="1141" y="1345"/>
                  </a:lnTo>
                  <a:lnTo>
                    <a:pt x="1243" y="1256"/>
                  </a:lnTo>
                  <a:lnTo>
                    <a:pt x="1333" y="1140"/>
                  </a:lnTo>
                  <a:lnTo>
                    <a:pt x="1397" y="1025"/>
                  </a:lnTo>
                  <a:lnTo>
                    <a:pt x="1448" y="884"/>
                  </a:lnTo>
                  <a:lnTo>
                    <a:pt x="1461" y="730"/>
                  </a:lnTo>
                  <a:lnTo>
                    <a:pt x="1448" y="590"/>
                  </a:lnTo>
                  <a:lnTo>
                    <a:pt x="1397" y="449"/>
                  </a:lnTo>
                  <a:lnTo>
                    <a:pt x="1333" y="333"/>
                  </a:lnTo>
                  <a:lnTo>
                    <a:pt x="1243" y="218"/>
                  </a:lnTo>
                  <a:lnTo>
                    <a:pt x="1141" y="128"/>
                  </a:lnTo>
                  <a:lnTo>
                    <a:pt x="1013" y="64"/>
                  </a:lnTo>
                  <a:lnTo>
                    <a:pt x="872" y="26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1865364" y="1608693"/>
              <a:ext cx="102946" cy="102946"/>
            </a:xfrm>
            <a:custGeom>
              <a:rect b="b" l="l" r="r" t="t"/>
              <a:pathLst>
                <a:path extrusionOk="0" h="2050" w="2050">
                  <a:moveTo>
                    <a:pt x="1025" y="0"/>
                  </a:moveTo>
                  <a:lnTo>
                    <a:pt x="922" y="13"/>
                  </a:lnTo>
                  <a:lnTo>
                    <a:pt x="820" y="26"/>
                  </a:lnTo>
                  <a:lnTo>
                    <a:pt x="717" y="52"/>
                  </a:lnTo>
                  <a:lnTo>
                    <a:pt x="628" y="77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31"/>
                  </a:lnTo>
                  <a:lnTo>
                    <a:pt x="295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39" y="718"/>
                  </a:lnTo>
                  <a:lnTo>
                    <a:pt x="13" y="820"/>
                  </a:lnTo>
                  <a:lnTo>
                    <a:pt x="0" y="923"/>
                  </a:lnTo>
                  <a:lnTo>
                    <a:pt x="0" y="1025"/>
                  </a:lnTo>
                  <a:lnTo>
                    <a:pt x="0" y="1140"/>
                  </a:lnTo>
                  <a:lnTo>
                    <a:pt x="13" y="1230"/>
                  </a:lnTo>
                  <a:lnTo>
                    <a:pt x="39" y="1332"/>
                  </a:lnTo>
                  <a:lnTo>
                    <a:pt x="77" y="1435"/>
                  </a:lnTo>
                  <a:lnTo>
                    <a:pt x="128" y="1525"/>
                  </a:lnTo>
                  <a:lnTo>
                    <a:pt x="179" y="1601"/>
                  </a:lnTo>
                  <a:lnTo>
                    <a:pt x="231" y="1678"/>
                  </a:lnTo>
                  <a:lnTo>
                    <a:pt x="295" y="1755"/>
                  </a:lnTo>
                  <a:lnTo>
                    <a:pt x="372" y="1819"/>
                  </a:lnTo>
                  <a:lnTo>
                    <a:pt x="448" y="1883"/>
                  </a:lnTo>
                  <a:lnTo>
                    <a:pt x="538" y="1934"/>
                  </a:lnTo>
                  <a:lnTo>
                    <a:pt x="628" y="1973"/>
                  </a:lnTo>
                  <a:lnTo>
                    <a:pt x="717" y="2011"/>
                  </a:lnTo>
                  <a:lnTo>
                    <a:pt x="820" y="2037"/>
                  </a:lnTo>
                  <a:lnTo>
                    <a:pt x="922" y="2050"/>
                  </a:lnTo>
                  <a:lnTo>
                    <a:pt x="1127" y="2050"/>
                  </a:lnTo>
                  <a:lnTo>
                    <a:pt x="1230" y="2037"/>
                  </a:lnTo>
                  <a:lnTo>
                    <a:pt x="1332" y="2011"/>
                  </a:lnTo>
                  <a:lnTo>
                    <a:pt x="1422" y="1973"/>
                  </a:lnTo>
                  <a:lnTo>
                    <a:pt x="1511" y="1934"/>
                  </a:lnTo>
                  <a:lnTo>
                    <a:pt x="1601" y="1883"/>
                  </a:lnTo>
                  <a:lnTo>
                    <a:pt x="1678" y="1819"/>
                  </a:lnTo>
                  <a:lnTo>
                    <a:pt x="1755" y="1755"/>
                  </a:lnTo>
                  <a:lnTo>
                    <a:pt x="1819" y="1678"/>
                  </a:lnTo>
                  <a:lnTo>
                    <a:pt x="1870" y="1601"/>
                  </a:lnTo>
                  <a:lnTo>
                    <a:pt x="1921" y="1525"/>
                  </a:lnTo>
                  <a:lnTo>
                    <a:pt x="1973" y="1435"/>
                  </a:lnTo>
                  <a:lnTo>
                    <a:pt x="2011" y="1332"/>
                  </a:lnTo>
                  <a:lnTo>
                    <a:pt x="2037" y="1230"/>
                  </a:lnTo>
                  <a:lnTo>
                    <a:pt x="2049" y="1140"/>
                  </a:lnTo>
                  <a:lnTo>
                    <a:pt x="2049" y="1025"/>
                  </a:lnTo>
                  <a:lnTo>
                    <a:pt x="2049" y="923"/>
                  </a:lnTo>
                  <a:lnTo>
                    <a:pt x="2037" y="820"/>
                  </a:lnTo>
                  <a:lnTo>
                    <a:pt x="2011" y="718"/>
                  </a:lnTo>
                  <a:lnTo>
                    <a:pt x="1973" y="628"/>
                  </a:lnTo>
                  <a:lnTo>
                    <a:pt x="1921" y="538"/>
                  </a:lnTo>
                  <a:lnTo>
                    <a:pt x="1870" y="462"/>
                  </a:lnTo>
                  <a:lnTo>
                    <a:pt x="1819" y="372"/>
                  </a:lnTo>
                  <a:lnTo>
                    <a:pt x="1755" y="308"/>
                  </a:lnTo>
                  <a:lnTo>
                    <a:pt x="1678" y="231"/>
                  </a:lnTo>
                  <a:lnTo>
                    <a:pt x="1601" y="180"/>
                  </a:lnTo>
                  <a:lnTo>
                    <a:pt x="1511" y="129"/>
                  </a:lnTo>
                  <a:lnTo>
                    <a:pt x="1422" y="77"/>
                  </a:lnTo>
                  <a:lnTo>
                    <a:pt x="1332" y="52"/>
                  </a:lnTo>
                  <a:lnTo>
                    <a:pt x="1230" y="26"/>
                  </a:lnTo>
                  <a:lnTo>
                    <a:pt x="1127" y="13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368937" y="1631843"/>
              <a:ext cx="260528" cy="260528"/>
            </a:xfrm>
            <a:custGeom>
              <a:rect b="b" l="l" r="r" t="t"/>
              <a:pathLst>
                <a:path extrusionOk="0" h="5188" w="5188">
                  <a:moveTo>
                    <a:pt x="2601" y="1"/>
                  </a:moveTo>
                  <a:lnTo>
                    <a:pt x="2332" y="13"/>
                  </a:lnTo>
                  <a:lnTo>
                    <a:pt x="2076" y="52"/>
                  </a:lnTo>
                  <a:lnTo>
                    <a:pt x="1832" y="116"/>
                  </a:lnTo>
                  <a:lnTo>
                    <a:pt x="1589" y="205"/>
                  </a:lnTo>
                  <a:lnTo>
                    <a:pt x="1358" y="321"/>
                  </a:lnTo>
                  <a:lnTo>
                    <a:pt x="1153" y="449"/>
                  </a:lnTo>
                  <a:lnTo>
                    <a:pt x="948" y="590"/>
                  </a:lnTo>
                  <a:lnTo>
                    <a:pt x="769" y="769"/>
                  </a:lnTo>
                  <a:lnTo>
                    <a:pt x="603" y="948"/>
                  </a:lnTo>
                  <a:lnTo>
                    <a:pt x="449" y="1140"/>
                  </a:lnTo>
                  <a:lnTo>
                    <a:pt x="321" y="1358"/>
                  </a:lnTo>
                  <a:lnTo>
                    <a:pt x="206" y="1589"/>
                  </a:lnTo>
                  <a:lnTo>
                    <a:pt x="129" y="1819"/>
                  </a:lnTo>
                  <a:lnTo>
                    <a:pt x="65" y="2075"/>
                  </a:lnTo>
                  <a:lnTo>
                    <a:pt x="13" y="2332"/>
                  </a:lnTo>
                  <a:lnTo>
                    <a:pt x="1" y="2601"/>
                  </a:lnTo>
                  <a:lnTo>
                    <a:pt x="13" y="2857"/>
                  </a:lnTo>
                  <a:lnTo>
                    <a:pt x="65" y="3126"/>
                  </a:lnTo>
                  <a:lnTo>
                    <a:pt x="129" y="3369"/>
                  </a:lnTo>
                  <a:lnTo>
                    <a:pt x="206" y="3612"/>
                  </a:lnTo>
                  <a:lnTo>
                    <a:pt x="321" y="3830"/>
                  </a:lnTo>
                  <a:lnTo>
                    <a:pt x="449" y="4048"/>
                  </a:lnTo>
                  <a:lnTo>
                    <a:pt x="603" y="4253"/>
                  </a:lnTo>
                  <a:lnTo>
                    <a:pt x="769" y="4432"/>
                  </a:lnTo>
                  <a:lnTo>
                    <a:pt x="948" y="4599"/>
                  </a:lnTo>
                  <a:lnTo>
                    <a:pt x="1153" y="4752"/>
                  </a:lnTo>
                  <a:lnTo>
                    <a:pt x="1358" y="4880"/>
                  </a:lnTo>
                  <a:lnTo>
                    <a:pt x="1589" y="4983"/>
                  </a:lnTo>
                  <a:lnTo>
                    <a:pt x="1832" y="5072"/>
                  </a:lnTo>
                  <a:lnTo>
                    <a:pt x="2076" y="5137"/>
                  </a:lnTo>
                  <a:lnTo>
                    <a:pt x="2332" y="5175"/>
                  </a:lnTo>
                  <a:lnTo>
                    <a:pt x="2601" y="5188"/>
                  </a:lnTo>
                  <a:lnTo>
                    <a:pt x="2870" y="5175"/>
                  </a:lnTo>
                  <a:lnTo>
                    <a:pt x="3126" y="5137"/>
                  </a:lnTo>
                  <a:lnTo>
                    <a:pt x="3369" y="5072"/>
                  </a:lnTo>
                  <a:lnTo>
                    <a:pt x="3613" y="4983"/>
                  </a:lnTo>
                  <a:lnTo>
                    <a:pt x="3830" y="4880"/>
                  </a:lnTo>
                  <a:lnTo>
                    <a:pt x="4048" y="4752"/>
                  </a:lnTo>
                  <a:lnTo>
                    <a:pt x="4253" y="4599"/>
                  </a:lnTo>
                  <a:lnTo>
                    <a:pt x="4432" y="4432"/>
                  </a:lnTo>
                  <a:lnTo>
                    <a:pt x="4599" y="4253"/>
                  </a:lnTo>
                  <a:lnTo>
                    <a:pt x="4752" y="4048"/>
                  </a:lnTo>
                  <a:lnTo>
                    <a:pt x="4880" y="3830"/>
                  </a:lnTo>
                  <a:lnTo>
                    <a:pt x="4996" y="3612"/>
                  </a:lnTo>
                  <a:lnTo>
                    <a:pt x="5073" y="3369"/>
                  </a:lnTo>
                  <a:lnTo>
                    <a:pt x="5137" y="3126"/>
                  </a:lnTo>
                  <a:lnTo>
                    <a:pt x="5175" y="2857"/>
                  </a:lnTo>
                  <a:lnTo>
                    <a:pt x="5188" y="2601"/>
                  </a:lnTo>
                  <a:lnTo>
                    <a:pt x="5175" y="2332"/>
                  </a:lnTo>
                  <a:lnTo>
                    <a:pt x="5137" y="2075"/>
                  </a:lnTo>
                  <a:lnTo>
                    <a:pt x="5073" y="1819"/>
                  </a:lnTo>
                  <a:lnTo>
                    <a:pt x="4996" y="1589"/>
                  </a:lnTo>
                  <a:lnTo>
                    <a:pt x="4880" y="1358"/>
                  </a:lnTo>
                  <a:lnTo>
                    <a:pt x="4752" y="1140"/>
                  </a:lnTo>
                  <a:lnTo>
                    <a:pt x="4599" y="948"/>
                  </a:lnTo>
                  <a:lnTo>
                    <a:pt x="4432" y="769"/>
                  </a:lnTo>
                  <a:lnTo>
                    <a:pt x="4253" y="590"/>
                  </a:lnTo>
                  <a:lnTo>
                    <a:pt x="4048" y="449"/>
                  </a:lnTo>
                  <a:lnTo>
                    <a:pt x="3830" y="321"/>
                  </a:lnTo>
                  <a:lnTo>
                    <a:pt x="3613" y="205"/>
                  </a:lnTo>
                  <a:lnTo>
                    <a:pt x="3369" y="116"/>
                  </a:lnTo>
                  <a:lnTo>
                    <a:pt x="3126" y="52"/>
                  </a:lnTo>
                  <a:lnTo>
                    <a:pt x="2870" y="13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2452547" y="1715454"/>
              <a:ext cx="93957" cy="93304"/>
            </a:xfrm>
            <a:custGeom>
              <a:rect b="b" l="l" r="r" t="t"/>
              <a:pathLst>
                <a:path extrusionOk="0" h="1858" w="1871">
                  <a:moveTo>
                    <a:pt x="846" y="1"/>
                  </a:moveTo>
                  <a:lnTo>
                    <a:pt x="744" y="26"/>
                  </a:lnTo>
                  <a:lnTo>
                    <a:pt x="654" y="39"/>
                  </a:lnTo>
                  <a:lnTo>
                    <a:pt x="577" y="77"/>
                  </a:lnTo>
                  <a:lnTo>
                    <a:pt x="487" y="116"/>
                  </a:lnTo>
                  <a:lnTo>
                    <a:pt x="411" y="154"/>
                  </a:lnTo>
                  <a:lnTo>
                    <a:pt x="347" y="218"/>
                  </a:lnTo>
                  <a:lnTo>
                    <a:pt x="282" y="270"/>
                  </a:lnTo>
                  <a:lnTo>
                    <a:pt x="218" y="334"/>
                  </a:lnTo>
                  <a:lnTo>
                    <a:pt x="167" y="410"/>
                  </a:lnTo>
                  <a:lnTo>
                    <a:pt x="116" y="487"/>
                  </a:lnTo>
                  <a:lnTo>
                    <a:pt x="78" y="564"/>
                  </a:lnTo>
                  <a:lnTo>
                    <a:pt x="52" y="654"/>
                  </a:lnTo>
                  <a:lnTo>
                    <a:pt x="26" y="743"/>
                  </a:lnTo>
                  <a:lnTo>
                    <a:pt x="14" y="833"/>
                  </a:lnTo>
                  <a:lnTo>
                    <a:pt x="1" y="936"/>
                  </a:lnTo>
                  <a:lnTo>
                    <a:pt x="14" y="1025"/>
                  </a:lnTo>
                  <a:lnTo>
                    <a:pt x="26" y="1115"/>
                  </a:lnTo>
                  <a:lnTo>
                    <a:pt x="52" y="1205"/>
                  </a:lnTo>
                  <a:lnTo>
                    <a:pt x="78" y="1294"/>
                  </a:lnTo>
                  <a:lnTo>
                    <a:pt x="116" y="1371"/>
                  </a:lnTo>
                  <a:lnTo>
                    <a:pt x="167" y="1448"/>
                  </a:lnTo>
                  <a:lnTo>
                    <a:pt x="218" y="1525"/>
                  </a:lnTo>
                  <a:lnTo>
                    <a:pt x="282" y="1589"/>
                  </a:lnTo>
                  <a:lnTo>
                    <a:pt x="347" y="1653"/>
                  </a:lnTo>
                  <a:lnTo>
                    <a:pt x="411" y="1704"/>
                  </a:lnTo>
                  <a:lnTo>
                    <a:pt x="487" y="1755"/>
                  </a:lnTo>
                  <a:lnTo>
                    <a:pt x="577" y="1794"/>
                  </a:lnTo>
                  <a:lnTo>
                    <a:pt x="654" y="1819"/>
                  </a:lnTo>
                  <a:lnTo>
                    <a:pt x="744" y="1845"/>
                  </a:lnTo>
                  <a:lnTo>
                    <a:pt x="846" y="1858"/>
                  </a:lnTo>
                  <a:lnTo>
                    <a:pt x="1025" y="1858"/>
                  </a:lnTo>
                  <a:lnTo>
                    <a:pt x="1128" y="1845"/>
                  </a:lnTo>
                  <a:lnTo>
                    <a:pt x="1217" y="1819"/>
                  </a:lnTo>
                  <a:lnTo>
                    <a:pt x="1294" y="1794"/>
                  </a:lnTo>
                  <a:lnTo>
                    <a:pt x="1384" y="1755"/>
                  </a:lnTo>
                  <a:lnTo>
                    <a:pt x="1461" y="1704"/>
                  </a:lnTo>
                  <a:lnTo>
                    <a:pt x="1525" y="1653"/>
                  </a:lnTo>
                  <a:lnTo>
                    <a:pt x="1589" y="1589"/>
                  </a:lnTo>
                  <a:lnTo>
                    <a:pt x="1653" y="1525"/>
                  </a:lnTo>
                  <a:lnTo>
                    <a:pt x="1704" y="1448"/>
                  </a:lnTo>
                  <a:lnTo>
                    <a:pt x="1755" y="1371"/>
                  </a:lnTo>
                  <a:lnTo>
                    <a:pt x="1794" y="1294"/>
                  </a:lnTo>
                  <a:lnTo>
                    <a:pt x="1819" y="1205"/>
                  </a:lnTo>
                  <a:lnTo>
                    <a:pt x="1845" y="1115"/>
                  </a:lnTo>
                  <a:lnTo>
                    <a:pt x="1858" y="1025"/>
                  </a:lnTo>
                  <a:lnTo>
                    <a:pt x="1871" y="936"/>
                  </a:lnTo>
                  <a:lnTo>
                    <a:pt x="1858" y="833"/>
                  </a:lnTo>
                  <a:lnTo>
                    <a:pt x="1845" y="743"/>
                  </a:lnTo>
                  <a:lnTo>
                    <a:pt x="1819" y="654"/>
                  </a:lnTo>
                  <a:lnTo>
                    <a:pt x="1794" y="564"/>
                  </a:lnTo>
                  <a:lnTo>
                    <a:pt x="1755" y="487"/>
                  </a:lnTo>
                  <a:lnTo>
                    <a:pt x="1704" y="410"/>
                  </a:lnTo>
                  <a:lnTo>
                    <a:pt x="1653" y="334"/>
                  </a:lnTo>
                  <a:lnTo>
                    <a:pt x="1589" y="270"/>
                  </a:lnTo>
                  <a:lnTo>
                    <a:pt x="1525" y="218"/>
                  </a:lnTo>
                  <a:lnTo>
                    <a:pt x="1461" y="154"/>
                  </a:lnTo>
                  <a:lnTo>
                    <a:pt x="1384" y="116"/>
                  </a:lnTo>
                  <a:lnTo>
                    <a:pt x="1294" y="77"/>
                  </a:lnTo>
                  <a:lnTo>
                    <a:pt x="1217" y="39"/>
                  </a:lnTo>
                  <a:lnTo>
                    <a:pt x="1128" y="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1226658" y="2344469"/>
              <a:ext cx="1965613" cy="679895"/>
            </a:xfrm>
            <a:custGeom>
              <a:rect b="b" l="l" r="r" t="t"/>
              <a:pathLst>
                <a:path extrusionOk="0" h="13539" w="39142">
                  <a:moveTo>
                    <a:pt x="3638" y="1"/>
                  </a:moveTo>
                  <a:lnTo>
                    <a:pt x="3446" y="14"/>
                  </a:lnTo>
                  <a:lnTo>
                    <a:pt x="3267" y="26"/>
                  </a:lnTo>
                  <a:lnTo>
                    <a:pt x="3088" y="52"/>
                  </a:lnTo>
                  <a:lnTo>
                    <a:pt x="2908" y="78"/>
                  </a:lnTo>
                  <a:lnTo>
                    <a:pt x="2729" y="116"/>
                  </a:lnTo>
                  <a:lnTo>
                    <a:pt x="2563" y="167"/>
                  </a:lnTo>
                  <a:lnTo>
                    <a:pt x="2383" y="231"/>
                  </a:lnTo>
                  <a:lnTo>
                    <a:pt x="2230" y="295"/>
                  </a:lnTo>
                  <a:lnTo>
                    <a:pt x="2063" y="359"/>
                  </a:lnTo>
                  <a:lnTo>
                    <a:pt x="1909" y="449"/>
                  </a:lnTo>
                  <a:lnTo>
                    <a:pt x="1756" y="526"/>
                  </a:lnTo>
                  <a:lnTo>
                    <a:pt x="1602" y="628"/>
                  </a:lnTo>
                  <a:lnTo>
                    <a:pt x="1461" y="731"/>
                  </a:lnTo>
                  <a:lnTo>
                    <a:pt x="1333" y="833"/>
                  </a:lnTo>
                  <a:lnTo>
                    <a:pt x="1192" y="948"/>
                  </a:lnTo>
                  <a:lnTo>
                    <a:pt x="1064" y="1064"/>
                  </a:lnTo>
                  <a:lnTo>
                    <a:pt x="949" y="1192"/>
                  </a:lnTo>
                  <a:lnTo>
                    <a:pt x="833" y="1333"/>
                  </a:lnTo>
                  <a:lnTo>
                    <a:pt x="731" y="1461"/>
                  </a:lnTo>
                  <a:lnTo>
                    <a:pt x="629" y="1602"/>
                  </a:lnTo>
                  <a:lnTo>
                    <a:pt x="526" y="1755"/>
                  </a:lnTo>
                  <a:lnTo>
                    <a:pt x="449" y="1909"/>
                  </a:lnTo>
                  <a:lnTo>
                    <a:pt x="360" y="2063"/>
                  </a:lnTo>
                  <a:lnTo>
                    <a:pt x="296" y="2229"/>
                  </a:lnTo>
                  <a:lnTo>
                    <a:pt x="231" y="2396"/>
                  </a:lnTo>
                  <a:lnTo>
                    <a:pt x="167" y="2562"/>
                  </a:lnTo>
                  <a:lnTo>
                    <a:pt x="116" y="2729"/>
                  </a:lnTo>
                  <a:lnTo>
                    <a:pt x="78" y="2908"/>
                  </a:lnTo>
                  <a:lnTo>
                    <a:pt x="52" y="3087"/>
                  </a:lnTo>
                  <a:lnTo>
                    <a:pt x="27" y="3267"/>
                  </a:lnTo>
                  <a:lnTo>
                    <a:pt x="14" y="3459"/>
                  </a:lnTo>
                  <a:lnTo>
                    <a:pt x="1" y="3638"/>
                  </a:lnTo>
                  <a:lnTo>
                    <a:pt x="1" y="9901"/>
                  </a:lnTo>
                  <a:lnTo>
                    <a:pt x="14" y="10093"/>
                  </a:lnTo>
                  <a:lnTo>
                    <a:pt x="27" y="10273"/>
                  </a:lnTo>
                  <a:lnTo>
                    <a:pt x="52" y="10465"/>
                  </a:lnTo>
                  <a:lnTo>
                    <a:pt x="78" y="10644"/>
                  </a:lnTo>
                  <a:lnTo>
                    <a:pt x="116" y="10811"/>
                  </a:lnTo>
                  <a:lnTo>
                    <a:pt x="167" y="10990"/>
                  </a:lnTo>
                  <a:lnTo>
                    <a:pt x="231" y="11156"/>
                  </a:lnTo>
                  <a:lnTo>
                    <a:pt x="296" y="11323"/>
                  </a:lnTo>
                  <a:lnTo>
                    <a:pt x="360" y="11477"/>
                  </a:lnTo>
                  <a:lnTo>
                    <a:pt x="449" y="11643"/>
                  </a:lnTo>
                  <a:lnTo>
                    <a:pt x="526" y="11797"/>
                  </a:lnTo>
                  <a:lnTo>
                    <a:pt x="629" y="11938"/>
                  </a:lnTo>
                  <a:lnTo>
                    <a:pt x="731" y="12079"/>
                  </a:lnTo>
                  <a:lnTo>
                    <a:pt x="833" y="12219"/>
                  </a:lnTo>
                  <a:lnTo>
                    <a:pt x="949" y="12348"/>
                  </a:lnTo>
                  <a:lnTo>
                    <a:pt x="1064" y="12476"/>
                  </a:lnTo>
                  <a:lnTo>
                    <a:pt x="1192" y="12591"/>
                  </a:lnTo>
                  <a:lnTo>
                    <a:pt x="1333" y="12706"/>
                  </a:lnTo>
                  <a:lnTo>
                    <a:pt x="1461" y="12821"/>
                  </a:lnTo>
                  <a:lnTo>
                    <a:pt x="1602" y="12924"/>
                  </a:lnTo>
                  <a:lnTo>
                    <a:pt x="1756" y="13014"/>
                  </a:lnTo>
                  <a:lnTo>
                    <a:pt x="1909" y="13103"/>
                  </a:lnTo>
                  <a:lnTo>
                    <a:pt x="2063" y="13180"/>
                  </a:lnTo>
                  <a:lnTo>
                    <a:pt x="2230" y="13257"/>
                  </a:lnTo>
                  <a:lnTo>
                    <a:pt x="2383" y="13321"/>
                  </a:lnTo>
                  <a:lnTo>
                    <a:pt x="2563" y="13372"/>
                  </a:lnTo>
                  <a:lnTo>
                    <a:pt x="2729" y="13423"/>
                  </a:lnTo>
                  <a:lnTo>
                    <a:pt x="2908" y="13462"/>
                  </a:lnTo>
                  <a:lnTo>
                    <a:pt x="3088" y="13500"/>
                  </a:lnTo>
                  <a:lnTo>
                    <a:pt x="3267" y="13526"/>
                  </a:lnTo>
                  <a:lnTo>
                    <a:pt x="3446" y="13539"/>
                  </a:lnTo>
                  <a:lnTo>
                    <a:pt x="35696" y="13539"/>
                  </a:lnTo>
                  <a:lnTo>
                    <a:pt x="35889" y="13526"/>
                  </a:lnTo>
                  <a:lnTo>
                    <a:pt x="36068" y="13500"/>
                  </a:lnTo>
                  <a:lnTo>
                    <a:pt x="36247" y="13462"/>
                  </a:lnTo>
                  <a:lnTo>
                    <a:pt x="36414" y="13423"/>
                  </a:lnTo>
                  <a:lnTo>
                    <a:pt x="36593" y="13372"/>
                  </a:lnTo>
                  <a:lnTo>
                    <a:pt x="36759" y="13321"/>
                  </a:lnTo>
                  <a:lnTo>
                    <a:pt x="36926" y="13257"/>
                  </a:lnTo>
                  <a:lnTo>
                    <a:pt x="37092" y="13180"/>
                  </a:lnTo>
                  <a:lnTo>
                    <a:pt x="37246" y="13103"/>
                  </a:lnTo>
                  <a:lnTo>
                    <a:pt x="37400" y="13014"/>
                  </a:lnTo>
                  <a:lnTo>
                    <a:pt x="37541" y="12924"/>
                  </a:lnTo>
                  <a:lnTo>
                    <a:pt x="37682" y="12821"/>
                  </a:lnTo>
                  <a:lnTo>
                    <a:pt x="37823" y="12706"/>
                  </a:lnTo>
                  <a:lnTo>
                    <a:pt x="37951" y="12591"/>
                  </a:lnTo>
                  <a:lnTo>
                    <a:pt x="38079" y="12476"/>
                  </a:lnTo>
                  <a:lnTo>
                    <a:pt x="38207" y="12348"/>
                  </a:lnTo>
                  <a:lnTo>
                    <a:pt x="38322" y="12219"/>
                  </a:lnTo>
                  <a:lnTo>
                    <a:pt x="38424" y="12079"/>
                  </a:lnTo>
                  <a:lnTo>
                    <a:pt x="38527" y="11938"/>
                  </a:lnTo>
                  <a:lnTo>
                    <a:pt x="38617" y="11797"/>
                  </a:lnTo>
                  <a:lnTo>
                    <a:pt x="38706" y="11643"/>
                  </a:lnTo>
                  <a:lnTo>
                    <a:pt x="38783" y="11477"/>
                  </a:lnTo>
                  <a:lnTo>
                    <a:pt x="38860" y="11323"/>
                  </a:lnTo>
                  <a:lnTo>
                    <a:pt x="38924" y="11156"/>
                  </a:lnTo>
                  <a:lnTo>
                    <a:pt x="38988" y="10990"/>
                  </a:lnTo>
                  <a:lnTo>
                    <a:pt x="39026" y="10811"/>
                  </a:lnTo>
                  <a:lnTo>
                    <a:pt x="39078" y="10644"/>
                  </a:lnTo>
                  <a:lnTo>
                    <a:pt x="39103" y="10465"/>
                  </a:lnTo>
                  <a:lnTo>
                    <a:pt x="39129" y="10273"/>
                  </a:lnTo>
                  <a:lnTo>
                    <a:pt x="39142" y="10093"/>
                  </a:lnTo>
                  <a:lnTo>
                    <a:pt x="39142" y="9901"/>
                  </a:lnTo>
                  <a:lnTo>
                    <a:pt x="39142" y="3638"/>
                  </a:lnTo>
                  <a:lnTo>
                    <a:pt x="39142" y="3459"/>
                  </a:lnTo>
                  <a:lnTo>
                    <a:pt x="39129" y="3267"/>
                  </a:lnTo>
                  <a:lnTo>
                    <a:pt x="39103" y="3087"/>
                  </a:lnTo>
                  <a:lnTo>
                    <a:pt x="39078" y="2908"/>
                  </a:lnTo>
                  <a:lnTo>
                    <a:pt x="39026" y="2729"/>
                  </a:lnTo>
                  <a:lnTo>
                    <a:pt x="38988" y="2562"/>
                  </a:lnTo>
                  <a:lnTo>
                    <a:pt x="38924" y="2396"/>
                  </a:lnTo>
                  <a:lnTo>
                    <a:pt x="38860" y="2229"/>
                  </a:lnTo>
                  <a:lnTo>
                    <a:pt x="38783" y="2063"/>
                  </a:lnTo>
                  <a:lnTo>
                    <a:pt x="38706" y="1909"/>
                  </a:lnTo>
                  <a:lnTo>
                    <a:pt x="38617" y="1755"/>
                  </a:lnTo>
                  <a:lnTo>
                    <a:pt x="38527" y="1602"/>
                  </a:lnTo>
                  <a:lnTo>
                    <a:pt x="38424" y="1461"/>
                  </a:lnTo>
                  <a:lnTo>
                    <a:pt x="38322" y="1333"/>
                  </a:lnTo>
                  <a:lnTo>
                    <a:pt x="38207" y="1192"/>
                  </a:lnTo>
                  <a:lnTo>
                    <a:pt x="38079" y="1064"/>
                  </a:lnTo>
                  <a:lnTo>
                    <a:pt x="37951" y="948"/>
                  </a:lnTo>
                  <a:lnTo>
                    <a:pt x="37823" y="833"/>
                  </a:lnTo>
                  <a:lnTo>
                    <a:pt x="37682" y="731"/>
                  </a:lnTo>
                  <a:lnTo>
                    <a:pt x="37541" y="628"/>
                  </a:lnTo>
                  <a:lnTo>
                    <a:pt x="37400" y="526"/>
                  </a:lnTo>
                  <a:lnTo>
                    <a:pt x="37246" y="449"/>
                  </a:lnTo>
                  <a:lnTo>
                    <a:pt x="37092" y="359"/>
                  </a:lnTo>
                  <a:lnTo>
                    <a:pt x="36926" y="295"/>
                  </a:lnTo>
                  <a:lnTo>
                    <a:pt x="36759" y="231"/>
                  </a:lnTo>
                  <a:lnTo>
                    <a:pt x="36593" y="167"/>
                  </a:lnTo>
                  <a:lnTo>
                    <a:pt x="36414" y="116"/>
                  </a:lnTo>
                  <a:lnTo>
                    <a:pt x="36247" y="78"/>
                  </a:lnTo>
                  <a:lnTo>
                    <a:pt x="36068" y="52"/>
                  </a:lnTo>
                  <a:lnTo>
                    <a:pt x="35889" y="26"/>
                  </a:lnTo>
                  <a:lnTo>
                    <a:pt x="35696" y="14"/>
                  </a:lnTo>
                  <a:lnTo>
                    <a:pt x="355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1482662" y="2021626"/>
              <a:ext cx="1454299" cy="130616"/>
            </a:xfrm>
            <a:custGeom>
              <a:rect b="b" l="l" r="r" t="t"/>
              <a:pathLst>
                <a:path extrusionOk="0" h="2601" w="28960">
                  <a:moveTo>
                    <a:pt x="0" y="0"/>
                  </a:moveTo>
                  <a:lnTo>
                    <a:pt x="0" y="2600"/>
                  </a:lnTo>
                  <a:lnTo>
                    <a:pt x="28959" y="2600"/>
                  </a:lnTo>
                  <a:lnTo>
                    <a:pt x="289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3192189" y="4322206"/>
              <a:ext cx="141563" cy="409775"/>
            </a:xfrm>
            <a:custGeom>
              <a:rect b="b" l="l" r="r" t="t"/>
              <a:pathLst>
                <a:path extrusionOk="0" h="8160" w="2819">
                  <a:moveTo>
                    <a:pt x="1" y="1"/>
                  </a:moveTo>
                  <a:lnTo>
                    <a:pt x="1" y="8160"/>
                  </a:lnTo>
                  <a:lnTo>
                    <a:pt x="2818" y="8160"/>
                  </a:lnTo>
                  <a:lnTo>
                    <a:pt x="2818" y="2806"/>
                  </a:lnTo>
                  <a:lnTo>
                    <a:pt x="2806" y="2524"/>
                  </a:lnTo>
                  <a:lnTo>
                    <a:pt x="2767" y="2242"/>
                  </a:lnTo>
                  <a:lnTo>
                    <a:pt x="2690" y="1973"/>
                  </a:lnTo>
                  <a:lnTo>
                    <a:pt x="2601" y="1717"/>
                  </a:lnTo>
                  <a:lnTo>
                    <a:pt x="2473" y="1474"/>
                  </a:lnTo>
                  <a:lnTo>
                    <a:pt x="2332" y="1243"/>
                  </a:lnTo>
                  <a:lnTo>
                    <a:pt x="2178" y="1026"/>
                  </a:lnTo>
                  <a:lnTo>
                    <a:pt x="1999" y="821"/>
                  </a:lnTo>
                  <a:lnTo>
                    <a:pt x="1794" y="641"/>
                  </a:lnTo>
                  <a:lnTo>
                    <a:pt x="1576" y="475"/>
                  </a:lnTo>
                  <a:lnTo>
                    <a:pt x="1346" y="334"/>
                  </a:lnTo>
                  <a:lnTo>
                    <a:pt x="1102" y="219"/>
                  </a:lnTo>
                  <a:lnTo>
                    <a:pt x="846" y="129"/>
                  </a:lnTo>
                  <a:lnTo>
                    <a:pt x="577" y="52"/>
                  </a:lnTo>
                  <a:lnTo>
                    <a:pt x="295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1085850" y="4322206"/>
              <a:ext cx="140860" cy="409775"/>
            </a:xfrm>
            <a:custGeom>
              <a:rect b="b" l="l" r="r" t="t"/>
              <a:pathLst>
                <a:path extrusionOk="0" h="8160" w="2805">
                  <a:moveTo>
                    <a:pt x="2805" y="1"/>
                  </a:moveTo>
                  <a:lnTo>
                    <a:pt x="2523" y="14"/>
                  </a:lnTo>
                  <a:lnTo>
                    <a:pt x="2241" y="52"/>
                  </a:lnTo>
                  <a:lnTo>
                    <a:pt x="1972" y="129"/>
                  </a:lnTo>
                  <a:lnTo>
                    <a:pt x="1716" y="219"/>
                  </a:lnTo>
                  <a:lnTo>
                    <a:pt x="1473" y="334"/>
                  </a:lnTo>
                  <a:lnTo>
                    <a:pt x="1230" y="475"/>
                  </a:lnTo>
                  <a:lnTo>
                    <a:pt x="1025" y="641"/>
                  </a:lnTo>
                  <a:lnTo>
                    <a:pt x="820" y="821"/>
                  </a:lnTo>
                  <a:lnTo>
                    <a:pt x="640" y="1026"/>
                  </a:lnTo>
                  <a:lnTo>
                    <a:pt x="474" y="1243"/>
                  </a:lnTo>
                  <a:lnTo>
                    <a:pt x="333" y="1474"/>
                  </a:lnTo>
                  <a:lnTo>
                    <a:pt x="218" y="1717"/>
                  </a:lnTo>
                  <a:lnTo>
                    <a:pt x="128" y="1973"/>
                  </a:lnTo>
                  <a:lnTo>
                    <a:pt x="51" y="2242"/>
                  </a:lnTo>
                  <a:lnTo>
                    <a:pt x="13" y="2524"/>
                  </a:lnTo>
                  <a:lnTo>
                    <a:pt x="0" y="2806"/>
                  </a:lnTo>
                  <a:lnTo>
                    <a:pt x="0" y="8160"/>
                  </a:lnTo>
                  <a:lnTo>
                    <a:pt x="2805" y="816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1405479" y="2091076"/>
              <a:ext cx="1608617" cy="1580998"/>
            </a:xfrm>
            <a:custGeom>
              <a:rect b="b" l="l" r="r" t="t"/>
              <a:pathLst>
                <a:path extrusionOk="0" h="31483" w="32033">
                  <a:moveTo>
                    <a:pt x="1" y="0"/>
                  </a:moveTo>
                  <a:lnTo>
                    <a:pt x="1" y="24425"/>
                  </a:lnTo>
                  <a:lnTo>
                    <a:pt x="13" y="24796"/>
                  </a:lnTo>
                  <a:lnTo>
                    <a:pt x="39" y="25155"/>
                  </a:lnTo>
                  <a:lnTo>
                    <a:pt x="77" y="25501"/>
                  </a:lnTo>
                  <a:lnTo>
                    <a:pt x="141" y="25847"/>
                  </a:lnTo>
                  <a:lnTo>
                    <a:pt x="218" y="26193"/>
                  </a:lnTo>
                  <a:lnTo>
                    <a:pt x="321" y="26526"/>
                  </a:lnTo>
                  <a:lnTo>
                    <a:pt x="423" y="26859"/>
                  </a:lnTo>
                  <a:lnTo>
                    <a:pt x="551" y="27179"/>
                  </a:lnTo>
                  <a:lnTo>
                    <a:pt x="692" y="27486"/>
                  </a:lnTo>
                  <a:lnTo>
                    <a:pt x="846" y="27794"/>
                  </a:lnTo>
                  <a:lnTo>
                    <a:pt x="1025" y="28088"/>
                  </a:lnTo>
                  <a:lnTo>
                    <a:pt x="1204" y="28370"/>
                  </a:lnTo>
                  <a:lnTo>
                    <a:pt x="1397" y="28652"/>
                  </a:lnTo>
                  <a:lnTo>
                    <a:pt x="1614" y="28921"/>
                  </a:lnTo>
                  <a:lnTo>
                    <a:pt x="1832" y="29177"/>
                  </a:lnTo>
                  <a:lnTo>
                    <a:pt x="2063" y="29420"/>
                  </a:lnTo>
                  <a:lnTo>
                    <a:pt x="2306" y="29651"/>
                  </a:lnTo>
                  <a:lnTo>
                    <a:pt x="2562" y="29881"/>
                  </a:lnTo>
                  <a:lnTo>
                    <a:pt x="2831" y="30086"/>
                  </a:lnTo>
                  <a:lnTo>
                    <a:pt x="3113" y="30278"/>
                  </a:lnTo>
                  <a:lnTo>
                    <a:pt x="3395" y="30470"/>
                  </a:lnTo>
                  <a:lnTo>
                    <a:pt x="3689" y="30637"/>
                  </a:lnTo>
                  <a:lnTo>
                    <a:pt x="3997" y="30791"/>
                  </a:lnTo>
                  <a:lnTo>
                    <a:pt x="4304" y="30931"/>
                  </a:lnTo>
                  <a:lnTo>
                    <a:pt x="4624" y="31060"/>
                  </a:lnTo>
                  <a:lnTo>
                    <a:pt x="4957" y="31175"/>
                  </a:lnTo>
                  <a:lnTo>
                    <a:pt x="5290" y="31264"/>
                  </a:lnTo>
                  <a:lnTo>
                    <a:pt x="5636" y="31341"/>
                  </a:lnTo>
                  <a:lnTo>
                    <a:pt x="5982" y="31405"/>
                  </a:lnTo>
                  <a:lnTo>
                    <a:pt x="6340" y="31444"/>
                  </a:lnTo>
                  <a:lnTo>
                    <a:pt x="6686" y="31482"/>
                  </a:lnTo>
                  <a:lnTo>
                    <a:pt x="25334" y="31482"/>
                  </a:lnTo>
                  <a:lnTo>
                    <a:pt x="25693" y="31444"/>
                  </a:lnTo>
                  <a:lnTo>
                    <a:pt x="26052" y="31405"/>
                  </a:lnTo>
                  <a:lnTo>
                    <a:pt x="26398" y="31341"/>
                  </a:lnTo>
                  <a:lnTo>
                    <a:pt x="26731" y="31264"/>
                  </a:lnTo>
                  <a:lnTo>
                    <a:pt x="27076" y="31175"/>
                  </a:lnTo>
                  <a:lnTo>
                    <a:pt x="27397" y="31060"/>
                  </a:lnTo>
                  <a:lnTo>
                    <a:pt x="27717" y="30931"/>
                  </a:lnTo>
                  <a:lnTo>
                    <a:pt x="28037" y="30791"/>
                  </a:lnTo>
                  <a:lnTo>
                    <a:pt x="28331" y="30637"/>
                  </a:lnTo>
                  <a:lnTo>
                    <a:pt x="28626" y="30470"/>
                  </a:lnTo>
                  <a:lnTo>
                    <a:pt x="28921" y="30278"/>
                  </a:lnTo>
                  <a:lnTo>
                    <a:pt x="29190" y="30086"/>
                  </a:lnTo>
                  <a:lnTo>
                    <a:pt x="29459" y="29881"/>
                  </a:lnTo>
                  <a:lnTo>
                    <a:pt x="29715" y="29651"/>
                  </a:lnTo>
                  <a:lnTo>
                    <a:pt x="29958" y="29420"/>
                  </a:lnTo>
                  <a:lnTo>
                    <a:pt x="30201" y="29177"/>
                  </a:lnTo>
                  <a:lnTo>
                    <a:pt x="30419" y="28921"/>
                  </a:lnTo>
                  <a:lnTo>
                    <a:pt x="30624" y="28652"/>
                  </a:lnTo>
                  <a:lnTo>
                    <a:pt x="30829" y="28370"/>
                  </a:lnTo>
                  <a:lnTo>
                    <a:pt x="31008" y="28088"/>
                  </a:lnTo>
                  <a:lnTo>
                    <a:pt x="31175" y="27794"/>
                  </a:lnTo>
                  <a:lnTo>
                    <a:pt x="31329" y="27486"/>
                  </a:lnTo>
                  <a:lnTo>
                    <a:pt x="31469" y="27179"/>
                  </a:lnTo>
                  <a:lnTo>
                    <a:pt x="31597" y="26859"/>
                  </a:lnTo>
                  <a:lnTo>
                    <a:pt x="31713" y="26526"/>
                  </a:lnTo>
                  <a:lnTo>
                    <a:pt x="31802" y="26193"/>
                  </a:lnTo>
                  <a:lnTo>
                    <a:pt x="31892" y="25847"/>
                  </a:lnTo>
                  <a:lnTo>
                    <a:pt x="31943" y="25501"/>
                  </a:lnTo>
                  <a:lnTo>
                    <a:pt x="31995" y="25155"/>
                  </a:lnTo>
                  <a:lnTo>
                    <a:pt x="32020" y="24796"/>
                  </a:lnTo>
                  <a:lnTo>
                    <a:pt x="32033" y="24425"/>
                  </a:lnTo>
                  <a:lnTo>
                    <a:pt x="32033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675595" y="2506569"/>
              <a:ext cx="355741" cy="356343"/>
            </a:xfrm>
            <a:custGeom>
              <a:rect b="b" l="l" r="r" t="t"/>
              <a:pathLst>
                <a:path extrusionOk="0" h="7096" w="7084">
                  <a:moveTo>
                    <a:pt x="3356" y="0"/>
                  </a:moveTo>
                  <a:lnTo>
                    <a:pt x="3177" y="13"/>
                  </a:lnTo>
                  <a:lnTo>
                    <a:pt x="2998" y="39"/>
                  </a:lnTo>
                  <a:lnTo>
                    <a:pt x="2831" y="64"/>
                  </a:lnTo>
                  <a:lnTo>
                    <a:pt x="2652" y="116"/>
                  </a:lnTo>
                  <a:lnTo>
                    <a:pt x="2486" y="154"/>
                  </a:lnTo>
                  <a:lnTo>
                    <a:pt x="2319" y="218"/>
                  </a:lnTo>
                  <a:lnTo>
                    <a:pt x="2165" y="282"/>
                  </a:lnTo>
                  <a:lnTo>
                    <a:pt x="1999" y="346"/>
                  </a:lnTo>
                  <a:lnTo>
                    <a:pt x="1845" y="423"/>
                  </a:lnTo>
                  <a:lnTo>
                    <a:pt x="1704" y="513"/>
                  </a:lnTo>
                  <a:lnTo>
                    <a:pt x="1563" y="602"/>
                  </a:lnTo>
                  <a:lnTo>
                    <a:pt x="1422" y="705"/>
                  </a:lnTo>
                  <a:lnTo>
                    <a:pt x="1282" y="807"/>
                  </a:lnTo>
                  <a:lnTo>
                    <a:pt x="1154" y="922"/>
                  </a:lnTo>
                  <a:lnTo>
                    <a:pt x="1038" y="1038"/>
                  </a:lnTo>
                  <a:lnTo>
                    <a:pt x="910" y="1166"/>
                  </a:lnTo>
                  <a:lnTo>
                    <a:pt x="808" y="1294"/>
                  </a:lnTo>
                  <a:lnTo>
                    <a:pt x="705" y="1422"/>
                  </a:lnTo>
                  <a:lnTo>
                    <a:pt x="603" y="1563"/>
                  </a:lnTo>
                  <a:lnTo>
                    <a:pt x="513" y="1704"/>
                  </a:lnTo>
                  <a:lnTo>
                    <a:pt x="423" y="1857"/>
                  </a:lnTo>
                  <a:lnTo>
                    <a:pt x="347" y="2011"/>
                  </a:lnTo>
                  <a:lnTo>
                    <a:pt x="270" y="2165"/>
                  </a:lnTo>
                  <a:lnTo>
                    <a:pt x="206" y="2331"/>
                  </a:lnTo>
                  <a:lnTo>
                    <a:pt x="155" y="2485"/>
                  </a:lnTo>
                  <a:lnTo>
                    <a:pt x="103" y="2664"/>
                  </a:lnTo>
                  <a:lnTo>
                    <a:pt x="65" y="2831"/>
                  </a:lnTo>
                  <a:lnTo>
                    <a:pt x="39" y="3010"/>
                  </a:lnTo>
                  <a:lnTo>
                    <a:pt x="14" y="3177"/>
                  </a:lnTo>
                  <a:lnTo>
                    <a:pt x="1" y="3356"/>
                  </a:lnTo>
                  <a:lnTo>
                    <a:pt x="1" y="3548"/>
                  </a:lnTo>
                  <a:lnTo>
                    <a:pt x="1" y="3727"/>
                  </a:lnTo>
                  <a:lnTo>
                    <a:pt x="14" y="3907"/>
                  </a:lnTo>
                  <a:lnTo>
                    <a:pt x="39" y="4086"/>
                  </a:lnTo>
                  <a:lnTo>
                    <a:pt x="65" y="4265"/>
                  </a:lnTo>
                  <a:lnTo>
                    <a:pt x="103" y="4432"/>
                  </a:lnTo>
                  <a:lnTo>
                    <a:pt x="155" y="4598"/>
                  </a:lnTo>
                  <a:lnTo>
                    <a:pt x="206" y="4765"/>
                  </a:lnTo>
                  <a:lnTo>
                    <a:pt x="270" y="4931"/>
                  </a:lnTo>
                  <a:lnTo>
                    <a:pt x="347" y="5085"/>
                  </a:lnTo>
                  <a:lnTo>
                    <a:pt x="423" y="5239"/>
                  </a:lnTo>
                  <a:lnTo>
                    <a:pt x="513" y="5380"/>
                  </a:lnTo>
                  <a:lnTo>
                    <a:pt x="603" y="5533"/>
                  </a:lnTo>
                  <a:lnTo>
                    <a:pt x="705" y="5661"/>
                  </a:lnTo>
                  <a:lnTo>
                    <a:pt x="808" y="5802"/>
                  </a:lnTo>
                  <a:lnTo>
                    <a:pt x="910" y="5930"/>
                  </a:lnTo>
                  <a:lnTo>
                    <a:pt x="1038" y="6058"/>
                  </a:lnTo>
                  <a:lnTo>
                    <a:pt x="1154" y="6174"/>
                  </a:lnTo>
                  <a:lnTo>
                    <a:pt x="1282" y="6276"/>
                  </a:lnTo>
                  <a:lnTo>
                    <a:pt x="1422" y="6391"/>
                  </a:lnTo>
                  <a:lnTo>
                    <a:pt x="1563" y="6481"/>
                  </a:lnTo>
                  <a:lnTo>
                    <a:pt x="1704" y="6584"/>
                  </a:lnTo>
                  <a:lnTo>
                    <a:pt x="1845" y="6660"/>
                  </a:lnTo>
                  <a:lnTo>
                    <a:pt x="1999" y="6737"/>
                  </a:lnTo>
                  <a:lnTo>
                    <a:pt x="2165" y="6814"/>
                  </a:lnTo>
                  <a:lnTo>
                    <a:pt x="2319" y="6878"/>
                  </a:lnTo>
                  <a:lnTo>
                    <a:pt x="2486" y="6929"/>
                  </a:lnTo>
                  <a:lnTo>
                    <a:pt x="2652" y="6981"/>
                  </a:lnTo>
                  <a:lnTo>
                    <a:pt x="2831" y="7019"/>
                  </a:lnTo>
                  <a:lnTo>
                    <a:pt x="2998" y="7045"/>
                  </a:lnTo>
                  <a:lnTo>
                    <a:pt x="3177" y="7070"/>
                  </a:lnTo>
                  <a:lnTo>
                    <a:pt x="3356" y="7083"/>
                  </a:lnTo>
                  <a:lnTo>
                    <a:pt x="3536" y="7096"/>
                  </a:lnTo>
                  <a:lnTo>
                    <a:pt x="3728" y="7083"/>
                  </a:lnTo>
                  <a:lnTo>
                    <a:pt x="3907" y="7070"/>
                  </a:lnTo>
                  <a:lnTo>
                    <a:pt x="4087" y="7045"/>
                  </a:lnTo>
                  <a:lnTo>
                    <a:pt x="4253" y="7019"/>
                  </a:lnTo>
                  <a:lnTo>
                    <a:pt x="4432" y="6981"/>
                  </a:lnTo>
                  <a:lnTo>
                    <a:pt x="4599" y="6929"/>
                  </a:lnTo>
                  <a:lnTo>
                    <a:pt x="4765" y="6878"/>
                  </a:lnTo>
                  <a:lnTo>
                    <a:pt x="4919" y="6814"/>
                  </a:lnTo>
                  <a:lnTo>
                    <a:pt x="5086" y="6737"/>
                  </a:lnTo>
                  <a:lnTo>
                    <a:pt x="5226" y="6660"/>
                  </a:lnTo>
                  <a:lnTo>
                    <a:pt x="5380" y="6584"/>
                  </a:lnTo>
                  <a:lnTo>
                    <a:pt x="5521" y="6481"/>
                  </a:lnTo>
                  <a:lnTo>
                    <a:pt x="5662" y="6391"/>
                  </a:lnTo>
                  <a:lnTo>
                    <a:pt x="5803" y="6276"/>
                  </a:lnTo>
                  <a:lnTo>
                    <a:pt x="5931" y="6174"/>
                  </a:lnTo>
                  <a:lnTo>
                    <a:pt x="6046" y="6058"/>
                  </a:lnTo>
                  <a:lnTo>
                    <a:pt x="6161" y="5930"/>
                  </a:lnTo>
                  <a:lnTo>
                    <a:pt x="6277" y="5802"/>
                  </a:lnTo>
                  <a:lnTo>
                    <a:pt x="6379" y="5661"/>
                  </a:lnTo>
                  <a:lnTo>
                    <a:pt x="6482" y="5533"/>
                  </a:lnTo>
                  <a:lnTo>
                    <a:pt x="6571" y="5380"/>
                  </a:lnTo>
                  <a:lnTo>
                    <a:pt x="6661" y="5239"/>
                  </a:lnTo>
                  <a:lnTo>
                    <a:pt x="6738" y="5085"/>
                  </a:lnTo>
                  <a:lnTo>
                    <a:pt x="6815" y="4931"/>
                  </a:lnTo>
                  <a:lnTo>
                    <a:pt x="6879" y="4765"/>
                  </a:lnTo>
                  <a:lnTo>
                    <a:pt x="6930" y="4598"/>
                  </a:lnTo>
                  <a:lnTo>
                    <a:pt x="6981" y="4432"/>
                  </a:lnTo>
                  <a:lnTo>
                    <a:pt x="7020" y="4265"/>
                  </a:lnTo>
                  <a:lnTo>
                    <a:pt x="7045" y="4086"/>
                  </a:lnTo>
                  <a:lnTo>
                    <a:pt x="7071" y="3907"/>
                  </a:lnTo>
                  <a:lnTo>
                    <a:pt x="7084" y="3727"/>
                  </a:lnTo>
                  <a:lnTo>
                    <a:pt x="7084" y="3548"/>
                  </a:lnTo>
                  <a:lnTo>
                    <a:pt x="7084" y="3356"/>
                  </a:lnTo>
                  <a:lnTo>
                    <a:pt x="7071" y="3177"/>
                  </a:lnTo>
                  <a:lnTo>
                    <a:pt x="7045" y="3010"/>
                  </a:lnTo>
                  <a:lnTo>
                    <a:pt x="7020" y="2831"/>
                  </a:lnTo>
                  <a:lnTo>
                    <a:pt x="6981" y="2664"/>
                  </a:lnTo>
                  <a:lnTo>
                    <a:pt x="6930" y="2485"/>
                  </a:lnTo>
                  <a:lnTo>
                    <a:pt x="6879" y="2331"/>
                  </a:lnTo>
                  <a:lnTo>
                    <a:pt x="6815" y="2165"/>
                  </a:lnTo>
                  <a:lnTo>
                    <a:pt x="6738" y="2011"/>
                  </a:lnTo>
                  <a:lnTo>
                    <a:pt x="6661" y="1857"/>
                  </a:lnTo>
                  <a:lnTo>
                    <a:pt x="6571" y="1704"/>
                  </a:lnTo>
                  <a:lnTo>
                    <a:pt x="6482" y="1563"/>
                  </a:lnTo>
                  <a:lnTo>
                    <a:pt x="6379" y="1422"/>
                  </a:lnTo>
                  <a:lnTo>
                    <a:pt x="6277" y="1294"/>
                  </a:lnTo>
                  <a:lnTo>
                    <a:pt x="6161" y="1166"/>
                  </a:lnTo>
                  <a:lnTo>
                    <a:pt x="6046" y="1038"/>
                  </a:lnTo>
                  <a:lnTo>
                    <a:pt x="5931" y="922"/>
                  </a:lnTo>
                  <a:lnTo>
                    <a:pt x="5803" y="807"/>
                  </a:lnTo>
                  <a:lnTo>
                    <a:pt x="5662" y="705"/>
                  </a:lnTo>
                  <a:lnTo>
                    <a:pt x="5521" y="602"/>
                  </a:lnTo>
                  <a:lnTo>
                    <a:pt x="5380" y="513"/>
                  </a:lnTo>
                  <a:lnTo>
                    <a:pt x="5226" y="423"/>
                  </a:lnTo>
                  <a:lnTo>
                    <a:pt x="5086" y="346"/>
                  </a:lnTo>
                  <a:lnTo>
                    <a:pt x="4919" y="282"/>
                  </a:lnTo>
                  <a:lnTo>
                    <a:pt x="4765" y="218"/>
                  </a:lnTo>
                  <a:lnTo>
                    <a:pt x="4599" y="154"/>
                  </a:lnTo>
                  <a:lnTo>
                    <a:pt x="4432" y="116"/>
                  </a:lnTo>
                  <a:lnTo>
                    <a:pt x="4253" y="64"/>
                  </a:lnTo>
                  <a:lnTo>
                    <a:pt x="4087" y="39"/>
                  </a:lnTo>
                  <a:lnTo>
                    <a:pt x="3907" y="13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1731586" y="2562510"/>
              <a:ext cx="243806" cy="244459"/>
            </a:xfrm>
            <a:custGeom>
              <a:rect b="b" l="l" r="r" t="t"/>
              <a:pathLst>
                <a:path extrusionOk="0" h="4868" w="4855">
                  <a:moveTo>
                    <a:pt x="2421" y="1"/>
                  </a:moveTo>
                  <a:lnTo>
                    <a:pt x="2177" y="13"/>
                  </a:lnTo>
                  <a:lnTo>
                    <a:pt x="1934" y="52"/>
                  </a:lnTo>
                  <a:lnTo>
                    <a:pt x="1704" y="103"/>
                  </a:lnTo>
                  <a:lnTo>
                    <a:pt x="1486" y="193"/>
                  </a:lnTo>
                  <a:lnTo>
                    <a:pt x="1268" y="295"/>
                  </a:lnTo>
                  <a:lnTo>
                    <a:pt x="1063" y="410"/>
                  </a:lnTo>
                  <a:lnTo>
                    <a:pt x="884" y="551"/>
                  </a:lnTo>
                  <a:lnTo>
                    <a:pt x="705" y="705"/>
                  </a:lnTo>
                  <a:lnTo>
                    <a:pt x="551" y="884"/>
                  </a:lnTo>
                  <a:lnTo>
                    <a:pt x="410" y="1076"/>
                  </a:lnTo>
                  <a:lnTo>
                    <a:pt x="282" y="1269"/>
                  </a:lnTo>
                  <a:lnTo>
                    <a:pt x="179" y="1486"/>
                  </a:lnTo>
                  <a:lnTo>
                    <a:pt x="103" y="1704"/>
                  </a:lnTo>
                  <a:lnTo>
                    <a:pt x="39" y="1935"/>
                  </a:lnTo>
                  <a:lnTo>
                    <a:pt x="13" y="2178"/>
                  </a:lnTo>
                  <a:lnTo>
                    <a:pt x="0" y="2434"/>
                  </a:lnTo>
                  <a:lnTo>
                    <a:pt x="13" y="2677"/>
                  </a:lnTo>
                  <a:lnTo>
                    <a:pt x="39" y="2921"/>
                  </a:lnTo>
                  <a:lnTo>
                    <a:pt x="103" y="3151"/>
                  </a:lnTo>
                  <a:lnTo>
                    <a:pt x="179" y="3382"/>
                  </a:lnTo>
                  <a:lnTo>
                    <a:pt x="282" y="3587"/>
                  </a:lnTo>
                  <a:lnTo>
                    <a:pt x="410" y="3792"/>
                  </a:lnTo>
                  <a:lnTo>
                    <a:pt x="551" y="3984"/>
                  </a:lnTo>
                  <a:lnTo>
                    <a:pt x="705" y="4150"/>
                  </a:lnTo>
                  <a:lnTo>
                    <a:pt x="884" y="4304"/>
                  </a:lnTo>
                  <a:lnTo>
                    <a:pt x="1063" y="4445"/>
                  </a:lnTo>
                  <a:lnTo>
                    <a:pt x="1268" y="4573"/>
                  </a:lnTo>
                  <a:lnTo>
                    <a:pt x="1486" y="4675"/>
                  </a:lnTo>
                  <a:lnTo>
                    <a:pt x="1704" y="4752"/>
                  </a:lnTo>
                  <a:lnTo>
                    <a:pt x="1934" y="4816"/>
                  </a:lnTo>
                  <a:lnTo>
                    <a:pt x="2177" y="4855"/>
                  </a:lnTo>
                  <a:lnTo>
                    <a:pt x="2421" y="4868"/>
                  </a:lnTo>
                  <a:lnTo>
                    <a:pt x="2677" y="4855"/>
                  </a:lnTo>
                  <a:lnTo>
                    <a:pt x="2920" y="4816"/>
                  </a:lnTo>
                  <a:lnTo>
                    <a:pt x="3151" y="4752"/>
                  </a:lnTo>
                  <a:lnTo>
                    <a:pt x="3369" y="4675"/>
                  </a:lnTo>
                  <a:lnTo>
                    <a:pt x="3586" y="4573"/>
                  </a:lnTo>
                  <a:lnTo>
                    <a:pt x="3791" y="4445"/>
                  </a:lnTo>
                  <a:lnTo>
                    <a:pt x="3971" y="4304"/>
                  </a:lnTo>
                  <a:lnTo>
                    <a:pt x="4150" y="4150"/>
                  </a:lnTo>
                  <a:lnTo>
                    <a:pt x="4304" y="3984"/>
                  </a:lnTo>
                  <a:lnTo>
                    <a:pt x="4444" y="3792"/>
                  </a:lnTo>
                  <a:lnTo>
                    <a:pt x="4560" y="3587"/>
                  </a:lnTo>
                  <a:lnTo>
                    <a:pt x="4662" y="3382"/>
                  </a:lnTo>
                  <a:lnTo>
                    <a:pt x="4752" y="3151"/>
                  </a:lnTo>
                  <a:lnTo>
                    <a:pt x="4803" y="2921"/>
                  </a:lnTo>
                  <a:lnTo>
                    <a:pt x="4841" y="2677"/>
                  </a:lnTo>
                  <a:lnTo>
                    <a:pt x="4854" y="2434"/>
                  </a:lnTo>
                  <a:lnTo>
                    <a:pt x="4841" y="2178"/>
                  </a:lnTo>
                  <a:lnTo>
                    <a:pt x="4803" y="1935"/>
                  </a:lnTo>
                  <a:lnTo>
                    <a:pt x="4752" y="1704"/>
                  </a:lnTo>
                  <a:lnTo>
                    <a:pt x="4662" y="1486"/>
                  </a:lnTo>
                  <a:lnTo>
                    <a:pt x="4560" y="1269"/>
                  </a:lnTo>
                  <a:lnTo>
                    <a:pt x="4444" y="1076"/>
                  </a:lnTo>
                  <a:lnTo>
                    <a:pt x="4304" y="884"/>
                  </a:lnTo>
                  <a:lnTo>
                    <a:pt x="4150" y="705"/>
                  </a:lnTo>
                  <a:lnTo>
                    <a:pt x="3971" y="551"/>
                  </a:lnTo>
                  <a:lnTo>
                    <a:pt x="3791" y="410"/>
                  </a:lnTo>
                  <a:lnTo>
                    <a:pt x="3586" y="295"/>
                  </a:lnTo>
                  <a:lnTo>
                    <a:pt x="3369" y="193"/>
                  </a:lnTo>
                  <a:lnTo>
                    <a:pt x="3151" y="103"/>
                  </a:lnTo>
                  <a:lnTo>
                    <a:pt x="2920" y="52"/>
                  </a:lnTo>
                  <a:lnTo>
                    <a:pt x="2677" y="13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2387617" y="2506569"/>
              <a:ext cx="356343" cy="356343"/>
            </a:xfrm>
            <a:custGeom>
              <a:rect b="b" l="l" r="r" t="t"/>
              <a:pathLst>
                <a:path extrusionOk="0" h="7096" w="7096">
                  <a:moveTo>
                    <a:pt x="3369" y="0"/>
                  </a:moveTo>
                  <a:lnTo>
                    <a:pt x="3189" y="13"/>
                  </a:lnTo>
                  <a:lnTo>
                    <a:pt x="3010" y="39"/>
                  </a:lnTo>
                  <a:lnTo>
                    <a:pt x="2831" y="64"/>
                  </a:lnTo>
                  <a:lnTo>
                    <a:pt x="2664" y="116"/>
                  </a:lnTo>
                  <a:lnTo>
                    <a:pt x="2498" y="154"/>
                  </a:lnTo>
                  <a:lnTo>
                    <a:pt x="2331" y="218"/>
                  </a:lnTo>
                  <a:lnTo>
                    <a:pt x="2165" y="282"/>
                  </a:lnTo>
                  <a:lnTo>
                    <a:pt x="2011" y="346"/>
                  </a:lnTo>
                  <a:lnTo>
                    <a:pt x="1857" y="423"/>
                  </a:lnTo>
                  <a:lnTo>
                    <a:pt x="1716" y="513"/>
                  </a:lnTo>
                  <a:lnTo>
                    <a:pt x="1563" y="602"/>
                  </a:lnTo>
                  <a:lnTo>
                    <a:pt x="1422" y="705"/>
                  </a:lnTo>
                  <a:lnTo>
                    <a:pt x="1294" y="807"/>
                  </a:lnTo>
                  <a:lnTo>
                    <a:pt x="1166" y="922"/>
                  </a:lnTo>
                  <a:lnTo>
                    <a:pt x="1038" y="1038"/>
                  </a:lnTo>
                  <a:lnTo>
                    <a:pt x="922" y="1166"/>
                  </a:lnTo>
                  <a:lnTo>
                    <a:pt x="807" y="1294"/>
                  </a:lnTo>
                  <a:lnTo>
                    <a:pt x="705" y="1422"/>
                  </a:lnTo>
                  <a:lnTo>
                    <a:pt x="615" y="1563"/>
                  </a:lnTo>
                  <a:lnTo>
                    <a:pt x="512" y="1704"/>
                  </a:lnTo>
                  <a:lnTo>
                    <a:pt x="436" y="1857"/>
                  </a:lnTo>
                  <a:lnTo>
                    <a:pt x="359" y="2011"/>
                  </a:lnTo>
                  <a:lnTo>
                    <a:pt x="282" y="2165"/>
                  </a:lnTo>
                  <a:lnTo>
                    <a:pt x="218" y="2331"/>
                  </a:lnTo>
                  <a:lnTo>
                    <a:pt x="167" y="2485"/>
                  </a:lnTo>
                  <a:lnTo>
                    <a:pt x="115" y="2664"/>
                  </a:lnTo>
                  <a:lnTo>
                    <a:pt x="77" y="2831"/>
                  </a:lnTo>
                  <a:lnTo>
                    <a:pt x="39" y="3010"/>
                  </a:lnTo>
                  <a:lnTo>
                    <a:pt x="26" y="3177"/>
                  </a:lnTo>
                  <a:lnTo>
                    <a:pt x="13" y="3356"/>
                  </a:lnTo>
                  <a:lnTo>
                    <a:pt x="0" y="3548"/>
                  </a:lnTo>
                  <a:lnTo>
                    <a:pt x="13" y="3727"/>
                  </a:lnTo>
                  <a:lnTo>
                    <a:pt x="26" y="3907"/>
                  </a:lnTo>
                  <a:lnTo>
                    <a:pt x="39" y="4086"/>
                  </a:lnTo>
                  <a:lnTo>
                    <a:pt x="77" y="4265"/>
                  </a:lnTo>
                  <a:lnTo>
                    <a:pt x="115" y="4432"/>
                  </a:lnTo>
                  <a:lnTo>
                    <a:pt x="167" y="4598"/>
                  </a:lnTo>
                  <a:lnTo>
                    <a:pt x="218" y="4765"/>
                  </a:lnTo>
                  <a:lnTo>
                    <a:pt x="282" y="4931"/>
                  </a:lnTo>
                  <a:lnTo>
                    <a:pt x="359" y="5085"/>
                  </a:lnTo>
                  <a:lnTo>
                    <a:pt x="436" y="5239"/>
                  </a:lnTo>
                  <a:lnTo>
                    <a:pt x="512" y="5380"/>
                  </a:lnTo>
                  <a:lnTo>
                    <a:pt x="615" y="5533"/>
                  </a:lnTo>
                  <a:lnTo>
                    <a:pt x="705" y="5661"/>
                  </a:lnTo>
                  <a:lnTo>
                    <a:pt x="807" y="5802"/>
                  </a:lnTo>
                  <a:lnTo>
                    <a:pt x="922" y="5930"/>
                  </a:lnTo>
                  <a:lnTo>
                    <a:pt x="1038" y="6058"/>
                  </a:lnTo>
                  <a:lnTo>
                    <a:pt x="1166" y="6174"/>
                  </a:lnTo>
                  <a:lnTo>
                    <a:pt x="1294" y="6276"/>
                  </a:lnTo>
                  <a:lnTo>
                    <a:pt x="1422" y="6391"/>
                  </a:lnTo>
                  <a:lnTo>
                    <a:pt x="1563" y="6481"/>
                  </a:lnTo>
                  <a:lnTo>
                    <a:pt x="1716" y="6584"/>
                  </a:lnTo>
                  <a:lnTo>
                    <a:pt x="1857" y="6660"/>
                  </a:lnTo>
                  <a:lnTo>
                    <a:pt x="2011" y="6737"/>
                  </a:lnTo>
                  <a:lnTo>
                    <a:pt x="2165" y="6814"/>
                  </a:lnTo>
                  <a:lnTo>
                    <a:pt x="2331" y="6878"/>
                  </a:lnTo>
                  <a:lnTo>
                    <a:pt x="2498" y="6929"/>
                  </a:lnTo>
                  <a:lnTo>
                    <a:pt x="2664" y="6981"/>
                  </a:lnTo>
                  <a:lnTo>
                    <a:pt x="2831" y="7019"/>
                  </a:lnTo>
                  <a:lnTo>
                    <a:pt x="3010" y="7045"/>
                  </a:lnTo>
                  <a:lnTo>
                    <a:pt x="3189" y="7070"/>
                  </a:lnTo>
                  <a:lnTo>
                    <a:pt x="3369" y="7083"/>
                  </a:lnTo>
                  <a:lnTo>
                    <a:pt x="3548" y="7096"/>
                  </a:lnTo>
                  <a:lnTo>
                    <a:pt x="3727" y="7083"/>
                  </a:lnTo>
                  <a:lnTo>
                    <a:pt x="3919" y="7070"/>
                  </a:lnTo>
                  <a:lnTo>
                    <a:pt x="4086" y="7045"/>
                  </a:lnTo>
                  <a:lnTo>
                    <a:pt x="4265" y="7019"/>
                  </a:lnTo>
                  <a:lnTo>
                    <a:pt x="4432" y="6981"/>
                  </a:lnTo>
                  <a:lnTo>
                    <a:pt x="4611" y="6929"/>
                  </a:lnTo>
                  <a:lnTo>
                    <a:pt x="4765" y="6878"/>
                  </a:lnTo>
                  <a:lnTo>
                    <a:pt x="4931" y="6814"/>
                  </a:lnTo>
                  <a:lnTo>
                    <a:pt x="5085" y="6737"/>
                  </a:lnTo>
                  <a:lnTo>
                    <a:pt x="5239" y="6660"/>
                  </a:lnTo>
                  <a:lnTo>
                    <a:pt x="5392" y="6584"/>
                  </a:lnTo>
                  <a:lnTo>
                    <a:pt x="5533" y="6481"/>
                  </a:lnTo>
                  <a:lnTo>
                    <a:pt x="5674" y="6391"/>
                  </a:lnTo>
                  <a:lnTo>
                    <a:pt x="5802" y="6276"/>
                  </a:lnTo>
                  <a:lnTo>
                    <a:pt x="5930" y="6174"/>
                  </a:lnTo>
                  <a:lnTo>
                    <a:pt x="6058" y="6058"/>
                  </a:lnTo>
                  <a:lnTo>
                    <a:pt x="6173" y="5930"/>
                  </a:lnTo>
                  <a:lnTo>
                    <a:pt x="6289" y="5802"/>
                  </a:lnTo>
                  <a:lnTo>
                    <a:pt x="6391" y="5661"/>
                  </a:lnTo>
                  <a:lnTo>
                    <a:pt x="6494" y="5533"/>
                  </a:lnTo>
                  <a:lnTo>
                    <a:pt x="6583" y="5380"/>
                  </a:lnTo>
                  <a:lnTo>
                    <a:pt x="6673" y="5239"/>
                  </a:lnTo>
                  <a:lnTo>
                    <a:pt x="6750" y="5085"/>
                  </a:lnTo>
                  <a:lnTo>
                    <a:pt x="6814" y="4931"/>
                  </a:lnTo>
                  <a:lnTo>
                    <a:pt x="6878" y="4765"/>
                  </a:lnTo>
                  <a:lnTo>
                    <a:pt x="6942" y="4598"/>
                  </a:lnTo>
                  <a:lnTo>
                    <a:pt x="6980" y="4432"/>
                  </a:lnTo>
                  <a:lnTo>
                    <a:pt x="7019" y="4265"/>
                  </a:lnTo>
                  <a:lnTo>
                    <a:pt x="7057" y="4086"/>
                  </a:lnTo>
                  <a:lnTo>
                    <a:pt x="7083" y="3907"/>
                  </a:lnTo>
                  <a:lnTo>
                    <a:pt x="7096" y="3727"/>
                  </a:lnTo>
                  <a:lnTo>
                    <a:pt x="7096" y="3548"/>
                  </a:lnTo>
                  <a:lnTo>
                    <a:pt x="7096" y="3356"/>
                  </a:lnTo>
                  <a:lnTo>
                    <a:pt x="7083" y="3177"/>
                  </a:lnTo>
                  <a:lnTo>
                    <a:pt x="7057" y="3010"/>
                  </a:lnTo>
                  <a:lnTo>
                    <a:pt x="7019" y="2831"/>
                  </a:lnTo>
                  <a:lnTo>
                    <a:pt x="6980" y="2664"/>
                  </a:lnTo>
                  <a:lnTo>
                    <a:pt x="6942" y="2485"/>
                  </a:lnTo>
                  <a:lnTo>
                    <a:pt x="6878" y="2331"/>
                  </a:lnTo>
                  <a:lnTo>
                    <a:pt x="6814" y="2165"/>
                  </a:lnTo>
                  <a:lnTo>
                    <a:pt x="6750" y="2011"/>
                  </a:lnTo>
                  <a:lnTo>
                    <a:pt x="6673" y="1857"/>
                  </a:lnTo>
                  <a:lnTo>
                    <a:pt x="6583" y="1704"/>
                  </a:lnTo>
                  <a:lnTo>
                    <a:pt x="6494" y="1563"/>
                  </a:lnTo>
                  <a:lnTo>
                    <a:pt x="6391" y="1422"/>
                  </a:lnTo>
                  <a:lnTo>
                    <a:pt x="6289" y="1294"/>
                  </a:lnTo>
                  <a:lnTo>
                    <a:pt x="6173" y="1166"/>
                  </a:lnTo>
                  <a:lnTo>
                    <a:pt x="6058" y="1038"/>
                  </a:lnTo>
                  <a:lnTo>
                    <a:pt x="5930" y="922"/>
                  </a:lnTo>
                  <a:lnTo>
                    <a:pt x="5802" y="807"/>
                  </a:lnTo>
                  <a:lnTo>
                    <a:pt x="5674" y="705"/>
                  </a:lnTo>
                  <a:lnTo>
                    <a:pt x="5533" y="602"/>
                  </a:lnTo>
                  <a:lnTo>
                    <a:pt x="5392" y="513"/>
                  </a:lnTo>
                  <a:lnTo>
                    <a:pt x="5239" y="423"/>
                  </a:lnTo>
                  <a:lnTo>
                    <a:pt x="5085" y="346"/>
                  </a:lnTo>
                  <a:lnTo>
                    <a:pt x="4931" y="282"/>
                  </a:lnTo>
                  <a:lnTo>
                    <a:pt x="4765" y="218"/>
                  </a:lnTo>
                  <a:lnTo>
                    <a:pt x="4611" y="154"/>
                  </a:lnTo>
                  <a:lnTo>
                    <a:pt x="4432" y="116"/>
                  </a:lnTo>
                  <a:lnTo>
                    <a:pt x="4265" y="64"/>
                  </a:lnTo>
                  <a:lnTo>
                    <a:pt x="4086" y="39"/>
                  </a:lnTo>
                  <a:lnTo>
                    <a:pt x="3919" y="13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2443559" y="2562510"/>
              <a:ext cx="244459" cy="244459"/>
            </a:xfrm>
            <a:custGeom>
              <a:rect b="b" l="l" r="r" t="t"/>
              <a:pathLst>
                <a:path extrusionOk="0" h="4868" w="4868">
                  <a:moveTo>
                    <a:pt x="2434" y="1"/>
                  </a:moveTo>
                  <a:lnTo>
                    <a:pt x="2191" y="13"/>
                  </a:lnTo>
                  <a:lnTo>
                    <a:pt x="1947" y="52"/>
                  </a:lnTo>
                  <a:lnTo>
                    <a:pt x="1717" y="103"/>
                  </a:lnTo>
                  <a:lnTo>
                    <a:pt x="1486" y="193"/>
                  </a:lnTo>
                  <a:lnTo>
                    <a:pt x="1281" y="295"/>
                  </a:lnTo>
                  <a:lnTo>
                    <a:pt x="1076" y="410"/>
                  </a:lnTo>
                  <a:lnTo>
                    <a:pt x="884" y="551"/>
                  </a:lnTo>
                  <a:lnTo>
                    <a:pt x="718" y="705"/>
                  </a:lnTo>
                  <a:lnTo>
                    <a:pt x="564" y="884"/>
                  </a:lnTo>
                  <a:lnTo>
                    <a:pt x="423" y="1076"/>
                  </a:lnTo>
                  <a:lnTo>
                    <a:pt x="295" y="1269"/>
                  </a:lnTo>
                  <a:lnTo>
                    <a:pt x="193" y="1486"/>
                  </a:lnTo>
                  <a:lnTo>
                    <a:pt x="116" y="1704"/>
                  </a:lnTo>
                  <a:lnTo>
                    <a:pt x="52" y="1935"/>
                  </a:lnTo>
                  <a:lnTo>
                    <a:pt x="13" y="2178"/>
                  </a:lnTo>
                  <a:lnTo>
                    <a:pt x="0" y="2434"/>
                  </a:lnTo>
                  <a:lnTo>
                    <a:pt x="13" y="2677"/>
                  </a:lnTo>
                  <a:lnTo>
                    <a:pt x="52" y="2921"/>
                  </a:lnTo>
                  <a:lnTo>
                    <a:pt x="116" y="3151"/>
                  </a:lnTo>
                  <a:lnTo>
                    <a:pt x="193" y="3382"/>
                  </a:lnTo>
                  <a:lnTo>
                    <a:pt x="295" y="3587"/>
                  </a:lnTo>
                  <a:lnTo>
                    <a:pt x="423" y="3792"/>
                  </a:lnTo>
                  <a:lnTo>
                    <a:pt x="564" y="3984"/>
                  </a:lnTo>
                  <a:lnTo>
                    <a:pt x="718" y="4150"/>
                  </a:lnTo>
                  <a:lnTo>
                    <a:pt x="884" y="4304"/>
                  </a:lnTo>
                  <a:lnTo>
                    <a:pt x="1076" y="4445"/>
                  </a:lnTo>
                  <a:lnTo>
                    <a:pt x="1281" y="4573"/>
                  </a:lnTo>
                  <a:lnTo>
                    <a:pt x="1486" y="4675"/>
                  </a:lnTo>
                  <a:lnTo>
                    <a:pt x="1717" y="4752"/>
                  </a:lnTo>
                  <a:lnTo>
                    <a:pt x="1947" y="4816"/>
                  </a:lnTo>
                  <a:lnTo>
                    <a:pt x="2191" y="4855"/>
                  </a:lnTo>
                  <a:lnTo>
                    <a:pt x="2434" y="4868"/>
                  </a:lnTo>
                  <a:lnTo>
                    <a:pt x="2690" y="4855"/>
                  </a:lnTo>
                  <a:lnTo>
                    <a:pt x="2921" y="4816"/>
                  </a:lnTo>
                  <a:lnTo>
                    <a:pt x="3164" y="4752"/>
                  </a:lnTo>
                  <a:lnTo>
                    <a:pt x="3382" y="4675"/>
                  </a:lnTo>
                  <a:lnTo>
                    <a:pt x="3599" y="4573"/>
                  </a:lnTo>
                  <a:lnTo>
                    <a:pt x="3792" y="4445"/>
                  </a:lnTo>
                  <a:lnTo>
                    <a:pt x="3984" y="4304"/>
                  </a:lnTo>
                  <a:lnTo>
                    <a:pt x="4150" y="4150"/>
                  </a:lnTo>
                  <a:lnTo>
                    <a:pt x="4317" y="3984"/>
                  </a:lnTo>
                  <a:lnTo>
                    <a:pt x="4458" y="3792"/>
                  </a:lnTo>
                  <a:lnTo>
                    <a:pt x="4573" y="3587"/>
                  </a:lnTo>
                  <a:lnTo>
                    <a:pt x="4675" y="3382"/>
                  </a:lnTo>
                  <a:lnTo>
                    <a:pt x="4765" y="3151"/>
                  </a:lnTo>
                  <a:lnTo>
                    <a:pt x="4816" y="2921"/>
                  </a:lnTo>
                  <a:lnTo>
                    <a:pt x="4855" y="2677"/>
                  </a:lnTo>
                  <a:lnTo>
                    <a:pt x="4867" y="2434"/>
                  </a:lnTo>
                  <a:lnTo>
                    <a:pt x="4855" y="2178"/>
                  </a:lnTo>
                  <a:lnTo>
                    <a:pt x="4816" y="1935"/>
                  </a:lnTo>
                  <a:lnTo>
                    <a:pt x="4765" y="1704"/>
                  </a:lnTo>
                  <a:lnTo>
                    <a:pt x="4675" y="1486"/>
                  </a:lnTo>
                  <a:lnTo>
                    <a:pt x="4573" y="1269"/>
                  </a:lnTo>
                  <a:lnTo>
                    <a:pt x="4458" y="1076"/>
                  </a:lnTo>
                  <a:lnTo>
                    <a:pt x="4317" y="884"/>
                  </a:lnTo>
                  <a:lnTo>
                    <a:pt x="4150" y="705"/>
                  </a:lnTo>
                  <a:lnTo>
                    <a:pt x="3984" y="551"/>
                  </a:lnTo>
                  <a:lnTo>
                    <a:pt x="3792" y="410"/>
                  </a:lnTo>
                  <a:lnTo>
                    <a:pt x="3599" y="295"/>
                  </a:lnTo>
                  <a:lnTo>
                    <a:pt x="3382" y="193"/>
                  </a:lnTo>
                  <a:lnTo>
                    <a:pt x="3164" y="103"/>
                  </a:lnTo>
                  <a:lnTo>
                    <a:pt x="2921" y="52"/>
                  </a:lnTo>
                  <a:lnTo>
                    <a:pt x="2690" y="13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1697489" y="3169681"/>
              <a:ext cx="1024638" cy="292668"/>
            </a:xfrm>
            <a:custGeom>
              <a:rect b="b" l="l" r="r" t="t"/>
              <a:pathLst>
                <a:path extrusionOk="0" h="5828" w="20404">
                  <a:moveTo>
                    <a:pt x="2664" y="0"/>
                  </a:moveTo>
                  <a:lnTo>
                    <a:pt x="2395" y="13"/>
                  </a:lnTo>
                  <a:lnTo>
                    <a:pt x="2126" y="51"/>
                  </a:lnTo>
                  <a:lnTo>
                    <a:pt x="1870" y="116"/>
                  </a:lnTo>
                  <a:lnTo>
                    <a:pt x="1627" y="205"/>
                  </a:lnTo>
                  <a:lnTo>
                    <a:pt x="1396" y="320"/>
                  </a:lnTo>
                  <a:lnTo>
                    <a:pt x="1179" y="449"/>
                  </a:lnTo>
                  <a:lnTo>
                    <a:pt x="974" y="602"/>
                  </a:lnTo>
                  <a:lnTo>
                    <a:pt x="782" y="782"/>
                  </a:lnTo>
                  <a:lnTo>
                    <a:pt x="615" y="961"/>
                  </a:lnTo>
                  <a:lnTo>
                    <a:pt x="461" y="1166"/>
                  </a:lnTo>
                  <a:lnTo>
                    <a:pt x="320" y="1383"/>
                  </a:lnTo>
                  <a:lnTo>
                    <a:pt x="205" y="1627"/>
                  </a:lnTo>
                  <a:lnTo>
                    <a:pt x="116" y="1870"/>
                  </a:lnTo>
                  <a:lnTo>
                    <a:pt x="52" y="2126"/>
                  </a:lnTo>
                  <a:lnTo>
                    <a:pt x="13" y="2383"/>
                  </a:lnTo>
                  <a:lnTo>
                    <a:pt x="0" y="2651"/>
                  </a:lnTo>
                  <a:lnTo>
                    <a:pt x="0" y="3164"/>
                  </a:lnTo>
                  <a:lnTo>
                    <a:pt x="13" y="3433"/>
                  </a:lnTo>
                  <a:lnTo>
                    <a:pt x="52" y="3702"/>
                  </a:lnTo>
                  <a:lnTo>
                    <a:pt x="116" y="3958"/>
                  </a:lnTo>
                  <a:lnTo>
                    <a:pt x="205" y="4201"/>
                  </a:lnTo>
                  <a:lnTo>
                    <a:pt x="320" y="4432"/>
                  </a:lnTo>
                  <a:lnTo>
                    <a:pt x="461" y="4649"/>
                  </a:lnTo>
                  <a:lnTo>
                    <a:pt x="615" y="4854"/>
                  </a:lnTo>
                  <a:lnTo>
                    <a:pt x="782" y="5047"/>
                  </a:lnTo>
                  <a:lnTo>
                    <a:pt x="974" y="5213"/>
                  </a:lnTo>
                  <a:lnTo>
                    <a:pt x="1179" y="5367"/>
                  </a:lnTo>
                  <a:lnTo>
                    <a:pt x="1396" y="5508"/>
                  </a:lnTo>
                  <a:lnTo>
                    <a:pt x="1627" y="5610"/>
                  </a:lnTo>
                  <a:lnTo>
                    <a:pt x="1870" y="5700"/>
                  </a:lnTo>
                  <a:lnTo>
                    <a:pt x="2126" y="5764"/>
                  </a:lnTo>
                  <a:lnTo>
                    <a:pt x="2395" y="5815"/>
                  </a:lnTo>
                  <a:lnTo>
                    <a:pt x="2664" y="5828"/>
                  </a:lnTo>
                  <a:lnTo>
                    <a:pt x="17739" y="5828"/>
                  </a:lnTo>
                  <a:lnTo>
                    <a:pt x="18008" y="5815"/>
                  </a:lnTo>
                  <a:lnTo>
                    <a:pt x="18277" y="5764"/>
                  </a:lnTo>
                  <a:lnTo>
                    <a:pt x="18533" y="5700"/>
                  </a:lnTo>
                  <a:lnTo>
                    <a:pt x="18777" y="5610"/>
                  </a:lnTo>
                  <a:lnTo>
                    <a:pt x="19007" y="5508"/>
                  </a:lnTo>
                  <a:lnTo>
                    <a:pt x="19225" y="5367"/>
                  </a:lnTo>
                  <a:lnTo>
                    <a:pt x="19430" y="5213"/>
                  </a:lnTo>
                  <a:lnTo>
                    <a:pt x="19622" y="5047"/>
                  </a:lnTo>
                  <a:lnTo>
                    <a:pt x="19788" y="4854"/>
                  </a:lnTo>
                  <a:lnTo>
                    <a:pt x="19942" y="4649"/>
                  </a:lnTo>
                  <a:lnTo>
                    <a:pt x="20070" y="4432"/>
                  </a:lnTo>
                  <a:lnTo>
                    <a:pt x="20185" y="4201"/>
                  </a:lnTo>
                  <a:lnTo>
                    <a:pt x="20275" y="3958"/>
                  </a:lnTo>
                  <a:lnTo>
                    <a:pt x="20339" y="3702"/>
                  </a:lnTo>
                  <a:lnTo>
                    <a:pt x="20378" y="3433"/>
                  </a:lnTo>
                  <a:lnTo>
                    <a:pt x="20403" y="3164"/>
                  </a:lnTo>
                  <a:lnTo>
                    <a:pt x="20403" y="2651"/>
                  </a:lnTo>
                  <a:lnTo>
                    <a:pt x="20378" y="2383"/>
                  </a:lnTo>
                  <a:lnTo>
                    <a:pt x="20339" y="2126"/>
                  </a:lnTo>
                  <a:lnTo>
                    <a:pt x="20275" y="1870"/>
                  </a:lnTo>
                  <a:lnTo>
                    <a:pt x="20185" y="1627"/>
                  </a:lnTo>
                  <a:lnTo>
                    <a:pt x="20070" y="1383"/>
                  </a:lnTo>
                  <a:lnTo>
                    <a:pt x="19942" y="1166"/>
                  </a:lnTo>
                  <a:lnTo>
                    <a:pt x="19788" y="961"/>
                  </a:lnTo>
                  <a:lnTo>
                    <a:pt x="19622" y="782"/>
                  </a:lnTo>
                  <a:lnTo>
                    <a:pt x="19430" y="602"/>
                  </a:lnTo>
                  <a:lnTo>
                    <a:pt x="19225" y="449"/>
                  </a:lnTo>
                  <a:lnTo>
                    <a:pt x="19007" y="320"/>
                  </a:lnTo>
                  <a:lnTo>
                    <a:pt x="18777" y="205"/>
                  </a:lnTo>
                  <a:lnTo>
                    <a:pt x="18533" y="116"/>
                  </a:lnTo>
                  <a:lnTo>
                    <a:pt x="18277" y="51"/>
                  </a:lnTo>
                  <a:lnTo>
                    <a:pt x="18008" y="13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1751522" y="3224317"/>
              <a:ext cx="915917" cy="183394"/>
            </a:xfrm>
            <a:custGeom>
              <a:rect b="b" l="l" r="r" t="t"/>
              <a:pathLst>
                <a:path extrusionOk="0" h="3652" w="18239">
                  <a:moveTo>
                    <a:pt x="1640" y="1"/>
                  </a:moveTo>
                  <a:lnTo>
                    <a:pt x="1460" y="39"/>
                  </a:lnTo>
                  <a:lnTo>
                    <a:pt x="1281" y="78"/>
                  </a:lnTo>
                  <a:lnTo>
                    <a:pt x="1114" y="142"/>
                  </a:lnTo>
                  <a:lnTo>
                    <a:pt x="961" y="219"/>
                  </a:lnTo>
                  <a:lnTo>
                    <a:pt x="807" y="308"/>
                  </a:lnTo>
                  <a:lnTo>
                    <a:pt x="666" y="411"/>
                  </a:lnTo>
                  <a:lnTo>
                    <a:pt x="538" y="526"/>
                  </a:lnTo>
                  <a:lnTo>
                    <a:pt x="423" y="667"/>
                  </a:lnTo>
                  <a:lnTo>
                    <a:pt x="320" y="795"/>
                  </a:lnTo>
                  <a:lnTo>
                    <a:pt x="218" y="949"/>
                  </a:lnTo>
                  <a:lnTo>
                    <a:pt x="141" y="1115"/>
                  </a:lnTo>
                  <a:lnTo>
                    <a:pt x="90" y="1282"/>
                  </a:lnTo>
                  <a:lnTo>
                    <a:pt x="39" y="1448"/>
                  </a:lnTo>
                  <a:lnTo>
                    <a:pt x="13" y="1640"/>
                  </a:lnTo>
                  <a:lnTo>
                    <a:pt x="0" y="1820"/>
                  </a:lnTo>
                  <a:lnTo>
                    <a:pt x="13" y="2012"/>
                  </a:lnTo>
                  <a:lnTo>
                    <a:pt x="39" y="2191"/>
                  </a:lnTo>
                  <a:lnTo>
                    <a:pt x="90" y="2358"/>
                  </a:lnTo>
                  <a:lnTo>
                    <a:pt x="141" y="2537"/>
                  </a:lnTo>
                  <a:lnTo>
                    <a:pt x="218" y="2691"/>
                  </a:lnTo>
                  <a:lnTo>
                    <a:pt x="320" y="2844"/>
                  </a:lnTo>
                  <a:lnTo>
                    <a:pt x="423" y="2985"/>
                  </a:lnTo>
                  <a:lnTo>
                    <a:pt x="538" y="3113"/>
                  </a:lnTo>
                  <a:lnTo>
                    <a:pt x="666" y="3228"/>
                  </a:lnTo>
                  <a:lnTo>
                    <a:pt x="807" y="3331"/>
                  </a:lnTo>
                  <a:lnTo>
                    <a:pt x="961" y="3421"/>
                  </a:lnTo>
                  <a:lnTo>
                    <a:pt x="1114" y="3497"/>
                  </a:lnTo>
                  <a:lnTo>
                    <a:pt x="1281" y="3561"/>
                  </a:lnTo>
                  <a:lnTo>
                    <a:pt x="1460" y="3613"/>
                  </a:lnTo>
                  <a:lnTo>
                    <a:pt x="1640" y="3638"/>
                  </a:lnTo>
                  <a:lnTo>
                    <a:pt x="1832" y="3651"/>
                  </a:lnTo>
                  <a:lnTo>
                    <a:pt x="16420" y="3651"/>
                  </a:lnTo>
                  <a:lnTo>
                    <a:pt x="16612" y="3638"/>
                  </a:lnTo>
                  <a:lnTo>
                    <a:pt x="16791" y="3613"/>
                  </a:lnTo>
                  <a:lnTo>
                    <a:pt x="16958" y="3561"/>
                  </a:lnTo>
                  <a:lnTo>
                    <a:pt x="17124" y="3497"/>
                  </a:lnTo>
                  <a:lnTo>
                    <a:pt x="17291" y="3421"/>
                  </a:lnTo>
                  <a:lnTo>
                    <a:pt x="17444" y="3331"/>
                  </a:lnTo>
                  <a:lnTo>
                    <a:pt x="17585" y="3228"/>
                  </a:lnTo>
                  <a:lnTo>
                    <a:pt x="17713" y="3113"/>
                  </a:lnTo>
                  <a:lnTo>
                    <a:pt x="17829" y="2985"/>
                  </a:lnTo>
                  <a:lnTo>
                    <a:pt x="17931" y="2844"/>
                  </a:lnTo>
                  <a:lnTo>
                    <a:pt x="18021" y="2691"/>
                  </a:lnTo>
                  <a:lnTo>
                    <a:pt x="18098" y="2537"/>
                  </a:lnTo>
                  <a:lnTo>
                    <a:pt x="18162" y="2358"/>
                  </a:lnTo>
                  <a:lnTo>
                    <a:pt x="18213" y="2191"/>
                  </a:lnTo>
                  <a:lnTo>
                    <a:pt x="18239" y="2012"/>
                  </a:lnTo>
                  <a:lnTo>
                    <a:pt x="18239" y="1820"/>
                  </a:lnTo>
                  <a:lnTo>
                    <a:pt x="18239" y="1640"/>
                  </a:lnTo>
                  <a:lnTo>
                    <a:pt x="18213" y="1448"/>
                  </a:lnTo>
                  <a:lnTo>
                    <a:pt x="18162" y="1282"/>
                  </a:lnTo>
                  <a:lnTo>
                    <a:pt x="18098" y="1115"/>
                  </a:lnTo>
                  <a:lnTo>
                    <a:pt x="18021" y="949"/>
                  </a:lnTo>
                  <a:lnTo>
                    <a:pt x="17931" y="795"/>
                  </a:lnTo>
                  <a:lnTo>
                    <a:pt x="17829" y="667"/>
                  </a:lnTo>
                  <a:lnTo>
                    <a:pt x="17713" y="526"/>
                  </a:lnTo>
                  <a:lnTo>
                    <a:pt x="17585" y="411"/>
                  </a:lnTo>
                  <a:lnTo>
                    <a:pt x="17444" y="308"/>
                  </a:lnTo>
                  <a:lnTo>
                    <a:pt x="17291" y="219"/>
                  </a:lnTo>
                  <a:lnTo>
                    <a:pt x="17124" y="142"/>
                  </a:lnTo>
                  <a:lnTo>
                    <a:pt x="16958" y="78"/>
                  </a:lnTo>
                  <a:lnTo>
                    <a:pt x="16791" y="39"/>
                  </a:lnTo>
                  <a:lnTo>
                    <a:pt x="166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2133571" y="3224317"/>
              <a:ext cx="152460" cy="183394"/>
            </a:xfrm>
            <a:custGeom>
              <a:rect b="b" l="l" r="r" t="t"/>
              <a:pathLst>
                <a:path extrusionOk="0" h="3652" w="3036">
                  <a:moveTo>
                    <a:pt x="0" y="1"/>
                  </a:moveTo>
                  <a:lnTo>
                    <a:pt x="0" y="3651"/>
                  </a:lnTo>
                  <a:lnTo>
                    <a:pt x="3035" y="3651"/>
                  </a:lnTo>
                  <a:lnTo>
                    <a:pt x="303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1828053" y="3224317"/>
              <a:ext cx="152460" cy="183394"/>
            </a:xfrm>
            <a:custGeom>
              <a:rect b="b" l="l" r="r" t="t"/>
              <a:pathLst>
                <a:path extrusionOk="0" h="3652" w="3036">
                  <a:moveTo>
                    <a:pt x="0" y="1"/>
                  </a:moveTo>
                  <a:lnTo>
                    <a:pt x="0" y="3651"/>
                  </a:lnTo>
                  <a:lnTo>
                    <a:pt x="3036" y="3651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2438386" y="3224317"/>
              <a:ext cx="153163" cy="183394"/>
            </a:xfrm>
            <a:custGeom>
              <a:rect b="b" l="l" r="r" t="t"/>
              <a:pathLst>
                <a:path extrusionOk="0" h="3652" w="3050">
                  <a:moveTo>
                    <a:pt x="1" y="1"/>
                  </a:moveTo>
                  <a:lnTo>
                    <a:pt x="1" y="3651"/>
                  </a:lnTo>
                  <a:lnTo>
                    <a:pt x="3049" y="3651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1904583" y="3672000"/>
              <a:ext cx="610444" cy="83010"/>
            </a:xfrm>
            <a:custGeom>
              <a:rect b="b" l="l" r="r" t="t"/>
              <a:pathLst>
                <a:path extrusionOk="0" h="1653" w="12156">
                  <a:moveTo>
                    <a:pt x="0" y="0"/>
                  </a:moveTo>
                  <a:lnTo>
                    <a:pt x="0" y="167"/>
                  </a:lnTo>
                  <a:lnTo>
                    <a:pt x="26" y="333"/>
                  </a:lnTo>
                  <a:lnTo>
                    <a:pt x="64" y="487"/>
                  </a:lnTo>
                  <a:lnTo>
                    <a:pt x="128" y="641"/>
                  </a:lnTo>
                  <a:lnTo>
                    <a:pt x="193" y="781"/>
                  </a:lnTo>
                  <a:lnTo>
                    <a:pt x="269" y="922"/>
                  </a:lnTo>
                  <a:lnTo>
                    <a:pt x="372" y="1050"/>
                  </a:lnTo>
                  <a:lnTo>
                    <a:pt x="474" y="1166"/>
                  </a:lnTo>
                  <a:lnTo>
                    <a:pt x="590" y="1268"/>
                  </a:lnTo>
                  <a:lnTo>
                    <a:pt x="718" y="1371"/>
                  </a:lnTo>
                  <a:lnTo>
                    <a:pt x="859" y="1447"/>
                  </a:lnTo>
                  <a:lnTo>
                    <a:pt x="999" y="1512"/>
                  </a:lnTo>
                  <a:lnTo>
                    <a:pt x="1153" y="1576"/>
                  </a:lnTo>
                  <a:lnTo>
                    <a:pt x="1307" y="1614"/>
                  </a:lnTo>
                  <a:lnTo>
                    <a:pt x="1473" y="1640"/>
                  </a:lnTo>
                  <a:lnTo>
                    <a:pt x="1640" y="1652"/>
                  </a:lnTo>
                  <a:lnTo>
                    <a:pt x="10516" y="1652"/>
                  </a:lnTo>
                  <a:lnTo>
                    <a:pt x="10682" y="1640"/>
                  </a:lnTo>
                  <a:lnTo>
                    <a:pt x="10849" y="1614"/>
                  </a:lnTo>
                  <a:lnTo>
                    <a:pt x="11002" y="1576"/>
                  </a:lnTo>
                  <a:lnTo>
                    <a:pt x="11156" y="1512"/>
                  </a:lnTo>
                  <a:lnTo>
                    <a:pt x="11297" y="1447"/>
                  </a:lnTo>
                  <a:lnTo>
                    <a:pt x="11438" y="1371"/>
                  </a:lnTo>
                  <a:lnTo>
                    <a:pt x="11553" y="1268"/>
                  </a:lnTo>
                  <a:lnTo>
                    <a:pt x="11681" y="1166"/>
                  </a:lnTo>
                  <a:lnTo>
                    <a:pt x="11784" y="1050"/>
                  </a:lnTo>
                  <a:lnTo>
                    <a:pt x="11873" y="922"/>
                  </a:lnTo>
                  <a:lnTo>
                    <a:pt x="11963" y="781"/>
                  </a:lnTo>
                  <a:lnTo>
                    <a:pt x="12027" y="641"/>
                  </a:lnTo>
                  <a:lnTo>
                    <a:pt x="12078" y="487"/>
                  </a:lnTo>
                  <a:lnTo>
                    <a:pt x="12117" y="333"/>
                  </a:lnTo>
                  <a:lnTo>
                    <a:pt x="12142" y="167"/>
                  </a:lnTo>
                  <a:lnTo>
                    <a:pt x="121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2034494" y="3754958"/>
              <a:ext cx="350568" cy="274690"/>
            </a:xfrm>
            <a:custGeom>
              <a:rect b="b" l="l" r="r" t="t"/>
              <a:pathLst>
                <a:path extrusionOk="0" h="5470" w="6981">
                  <a:moveTo>
                    <a:pt x="1" y="0"/>
                  </a:moveTo>
                  <a:lnTo>
                    <a:pt x="1" y="5469"/>
                  </a:lnTo>
                  <a:lnTo>
                    <a:pt x="6981" y="5469"/>
                  </a:lnTo>
                  <a:lnTo>
                    <a:pt x="6981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2034494" y="3846302"/>
              <a:ext cx="350568" cy="91346"/>
            </a:xfrm>
            <a:custGeom>
              <a:rect b="b" l="l" r="r" t="t"/>
              <a:pathLst>
                <a:path extrusionOk="0" h="1819" w="6981">
                  <a:moveTo>
                    <a:pt x="1" y="0"/>
                  </a:moveTo>
                  <a:lnTo>
                    <a:pt x="1" y="1819"/>
                  </a:lnTo>
                  <a:lnTo>
                    <a:pt x="6981" y="1819"/>
                  </a:lnTo>
                  <a:lnTo>
                    <a:pt x="69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1226658" y="4029593"/>
              <a:ext cx="1965613" cy="702392"/>
            </a:xfrm>
            <a:custGeom>
              <a:rect b="b" l="l" r="r" t="t"/>
              <a:pathLst>
                <a:path extrusionOk="0" h="13987" w="39142">
                  <a:moveTo>
                    <a:pt x="6097" y="0"/>
                  </a:moveTo>
                  <a:lnTo>
                    <a:pt x="5764" y="26"/>
                  </a:lnTo>
                  <a:lnTo>
                    <a:pt x="5444" y="77"/>
                  </a:lnTo>
                  <a:lnTo>
                    <a:pt x="5137" y="128"/>
                  </a:lnTo>
                  <a:lnTo>
                    <a:pt x="4817" y="205"/>
                  </a:lnTo>
                  <a:lnTo>
                    <a:pt x="4522" y="282"/>
                  </a:lnTo>
                  <a:lnTo>
                    <a:pt x="4215" y="385"/>
                  </a:lnTo>
                  <a:lnTo>
                    <a:pt x="3933" y="500"/>
                  </a:lnTo>
                  <a:lnTo>
                    <a:pt x="3638" y="628"/>
                  </a:lnTo>
                  <a:lnTo>
                    <a:pt x="3369" y="769"/>
                  </a:lnTo>
                  <a:lnTo>
                    <a:pt x="3100" y="923"/>
                  </a:lnTo>
                  <a:lnTo>
                    <a:pt x="2831" y="1089"/>
                  </a:lnTo>
                  <a:lnTo>
                    <a:pt x="2588" y="1268"/>
                  </a:lnTo>
                  <a:lnTo>
                    <a:pt x="2345" y="1460"/>
                  </a:lnTo>
                  <a:lnTo>
                    <a:pt x="2114" y="1665"/>
                  </a:lnTo>
                  <a:lnTo>
                    <a:pt x="1884" y="1883"/>
                  </a:lnTo>
                  <a:lnTo>
                    <a:pt x="1679" y="2101"/>
                  </a:lnTo>
                  <a:lnTo>
                    <a:pt x="1474" y="2331"/>
                  </a:lnTo>
                  <a:lnTo>
                    <a:pt x="1282" y="2575"/>
                  </a:lnTo>
                  <a:lnTo>
                    <a:pt x="1102" y="2831"/>
                  </a:lnTo>
                  <a:lnTo>
                    <a:pt x="936" y="3087"/>
                  </a:lnTo>
                  <a:lnTo>
                    <a:pt x="782" y="3356"/>
                  </a:lnTo>
                  <a:lnTo>
                    <a:pt x="641" y="3638"/>
                  </a:lnTo>
                  <a:lnTo>
                    <a:pt x="513" y="3920"/>
                  </a:lnTo>
                  <a:lnTo>
                    <a:pt x="398" y="4214"/>
                  </a:lnTo>
                  <a:lnTo>
                    <a:pt x="296" y="4509"/>
                  </a:lnTo>
                  <a:lnTo>
                    <a:pt x="206" y="4816"/>
                  </a:lnTo>
                  <a:lnTo>
                    <a:pt x="129" y="5124"/>
                  </a:lnTo>
                  <a:lnTo>
                    <a:pt x="78" y="5444"/>
                  </a:lnTo>
                  <a:lnTo>
                    <a:pt x="39" y="5764"/>
                  </a:lnTo>
                  <a:lnTo>
                    <a:pt x="14" y="6084"/>
                  </a:lnTo>
                  <a:lnTo>
                    <a:pt x="1" y="6417"/>
                  </a:lnTo>
                  <a:lnTo>
                    <a:pt x="1" y="13987"/>
                  </a:lnTo>
                  <a:lnTo>
                    <a:pt x="39142" y="13987"/>
                  </a:lnTo>
                  <a:lnTo>
                    <a:pt x="39142" y="6417"/>
                  </a:lnTo>
                  <a:lnTo>
                    <a:pt x="39142" y="6084"/>
                  </a:lnTo>
                  <a:lnTo>
                    <a:pt x="39116" y="5764"/>
                  </a:lnTo>
                  <a:lnTo>
                    <a:pt x="39078" y="5444"/>
                  </a:lnTo>
                  <a:lnTo>
                    <a:pt x="39014" y="5124"/>
                  </a:lnTo>
                  <a:lnTo>
                    <a:pt x="38950" y="4816"/>
                  </a:lnTo>
                  <a:lnTo>
                    <a:pt x="38860" y="4509"/>
                  </a:lnTo>
                  <a:lnTo>
                    <a:pt x="38758" y="4214"/>
                  </a:lnTo>
                  <a:lnTo>
                    <a:pt x="38642" y="3920"/>
                  </a:lnTo>
                  <a:lnTo>
                    <a:pt x="38514" y="3638"/>
                  </a:lnTo>
                  <a:lnTo>
                    <a:pt x="38373" y="3356"/>
                  </a:lnTo>
                  <a:lnTo>
                    <a:pt x="38220" y="3087"/>
                  </a:lnTo>
                  <a:lnTo>
                    <a:pt x="38053" y="2831"/>
                  </a:lnTo>
                  <a:lnTo>
                    <a:pt x="37874" y="2575"/>
                  </a:lnTo>
                  <a:lnTo>
                    <a:pt x="37682" y="2331"/>
                  </a:lnTo>
                  <a:lnTo>
                    <a:pt x="37477" y="2101"/>
                  </a:lnTo>
                  <a:lnTo>
                    <a:pt x="37272" y="1883"/>
                  </a:lnTo>
                  <a:lnTo>
                    <a:pt x="37041" y="1665"/>
                  </a:lnTo>
                  <a:lnTo>
                    <a:pt x="36811" y="1460"/>
                  </a:lnTo>
                  <a:lnTo>
                    <a:pt x="36567" y="1268"/>
                  </a:lnTo>
                  <a:lnTo>
                    <a:pt x="36311" y="1089"/>
                  </a:lnTo>
                  <a:lnTo>
                    <a:pt x="36055" y="923"/>
                  </a:lnTo>
                  <a:lnTo>
                    <a:pt x="35786" y="769"/>
                  </a:lnTo>
                  <a:lnTo>
                    <a:pt x="35504" y="628"/>
                  </a:lnTo>
                  <a:lnTo>
                    <a:pt x="35223" y="500"/>
                  </a:lnTo>
                  <a:lnTo>
                    <a:pt x="34928" y="385"/>
                  </a:lnTo>
                  <a:lnTo>
                    <a:pt x="34633" y="282"/>
                  </a:lnTo>
                  <a:lnTo>
                    <a:pt x="34326" y="205"/>
                  </a:lnTo>
                  <a:lnTo>
                    <a:pt x="34019" y="128"/>
                  </a:lnTo>
                  <a:lnTo>
                    <a:pt x="33698" y="77"/>
                  </a:lnTo>
                  <a:lnTo>
                    <a:pt x="33378" y="26"/>
                  </a:lnTo>
                  <a:lnTo>
                    <a:pt x="33058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27"/>
          <p:cNvGrpSpPr/>
          <p:nvPr/>
        </p:nvGrpSpPr>
        <p:grpSpPr>
          <a:xfrm>
            <a:off x="370413" y="1486450"/>
            <a:ext cx="2653511" cy="957188"/>
            <a:chOff x="457188" y="1105450"/>
            <a:chExt cx="2653511" cy="957188"/>
          </a:xfrm>
        </p:grpSpPr>
        <p:sp>
          <p:nvSpPr>
            <p:cNvPr id="709" name="Google Shape;709;p27"/>
            <p:cNvSpPr/>
            <p:nvPr/>
          </p:nvSpPr>
          <p:spPr>
            <a:xfrm>
              <a:off x="2514599" y="1187399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710" name="Google Shape;710;p27"/>
            <p:cNvGrpSpPr/>
            <p:nvPr/>
          </p:nvGrpSpPr>
          <p:grpSpPr>
            <a:xfrm>
              <a:off x="457188" y="1105450"/>
              <a:ext cx="2057413" cy="957188"/>
              <a:chOff x="3969538" y="1108688"/>
              <a:chExt cx="2057413" cy="957188"/>
            </a:xfrm>
          </p:grpSpPr>
          <p:sp>
            <p:nvSpPr>
              <p:cNvPr id="711" name="Google Shape;711;p27"/>
              <p:cNvSpPr txBox="1"/>
              <p:nvPr/>
            </p:nvSpPr>
            <p:spPr>
              <a:xfrm>
                <a:off x="3969551" y="1108688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Prediction Quality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2" name="Google Shape;712;p27"/>
              <p:cNvSpPr txBox="1"/>
              <p:nvPr/>
            </p:nvSpPr>
            <p:spPr>
              <a:xfrm>
                <a:off x="3969538" y="1450275"/>
                <a:ext cx="1981200" cy="6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prediction are highly accurate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713" name="Google Shape;713;p27"/>
          <p:cNvGrpSpPr/>
          <p:nvPr/>
        </p:nvGrpSpPr>
        <p:grpSpPr>
          <a:xfrm>
            <a:off x="6033300" y="1486450"/>
            <a:ext cx="2653500" cy="1170738"/>
            <a:chOff x="6033300" y="1105450"/>
            <a:chExt cx="2653500" cy="1170738"/>
          </a:xfrm>
        </p:grpSpPr>
        <p:grpSp>
          <p:nvGrpSpPr>
            <p:cNvPr id="714" name="Google Shape;714;p27"/>
            <p:cNvGrpSpPr/>
            <p:nvPr/>
          </p:nvGrpSpPr>
          <p:grpSpPr>
            <a:xfrm>
              <a:off x="6629400" y="1105450"/>
              <a:ext cx="2057400" cy="1170738"/>
              <a:chOff x="5976875" y="700383"/>
              <a:chExt cx="2057400" cy="1170738"/>
            </a:xfrm>
          </p:grpSpPr>
          <p:sp>
            <p:nvSpPr>
              <p:cNvPr id="715" name="Google Shape;715;p27"/>
              <p:cNvSpPr txBox="1"/>
              <p:nvPr/>
            </p:nvSpPr>
            <p:spPr>
              <a:xfrm>
                <a:off x="5976875" y="700383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Innovation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6" name="Google Shape;716;p27"/>
              <p:cNvSpPr txBox="1"/>
              <p:nvPr/>
            </p:nvSpPr>
            <p:spPr>
              <a:xfrm>
                <a:off x="6053048" y="1039821"/>
                <a:ext cx="1981200" cy="8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sp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Light-weight model which can be run in any standard device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17" name="Google Shape;717;p27"/>
            <p:cNvSpPr/>
            <p:nvPr/>
          </p:nvSpPr>
          <p:spPr>
            <a:xfrm>
              <a:off x="6033300" y="1187400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718" name="Google Shape;718;p27"/>
          <p:cNvGrpSpPr/>
          <p:nvPr/>
        </p:nvGrpSpPr>
        <p:grpSpPr>
          <a:xfrm>
            <a:off x="370423" y="3341175"/>
            <a:ext cx="2653500" cy="1172897"/>
            <a:chOff x="457198" y="2502863"/>
            <a:chExt cx="2653500" cy="1172897"/>
          </a:xfrm>
        </p:grpSpPr>
        <p:grpSp>
          <p:nvGrpSpPr>
            <p:cNvPr id="719" name="Google Shape;719;p27"/>
            <p:cNvGrpSpPr/>
            <p:nvPr/>
          </p:nvGrpSpPr>
          <p:grpSpPr>
            <a:xfrm>
              <a:off x="457198" y="2502863"/>
              <a:ext cx="2057402" cy="1172897"/>
              <a:chOff x="3581360" y="1153915"/>
              <a:chExt cx="2057402" cy="1172897"/>
            </a:xfrm>
          </p:grpSpPr>
          <p:sp>
            <p:nvSpPr>
              <p:cNvPr id="720" name="Google Shape;720;p27"/>
              <p:cNvSpPr txBox="1"/>
              <p:nvPr/>
            </p:nvSpPr>
            <p:spPr>
              <a:xfrm>
                <a:off x="3581362" y="1153915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Trustworthy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1" name="Google Shape;721;p27"/>
              <p:cNvSpPr txBox="1"/>
              <p:nvPr/>
            </p:nvSpPr>
            <p:spPr>
              <a:xfrm>
                <a:off x="3581360" y="1495513"/>
                <a:ext cx="1981200" cy="8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Application indicate the model confidence level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2" name="Google Shape;722;p27"/>
            <p:cNvSpPr/>
            <p:nvPr/>
          </p:nvSpPr>
          <p:spPr>
            <a:xfrm>
              <a:off x="2514598" y="2589598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723" name="Google Shape;723;p27"/>
          <p:cNvGrpSpPr/>
          <p:nvPr/>
        </p:nvGrpSpPr>
        <p:grpSpPr>
          <a:xfrm>
            <a:off x="6033300" y="3326975"/>
            <a:ext cx="2653510" cy="1172891"/>
            <a:chOff x="6033300" y="2501799"/>
            <a:chExt cx="2653510" cy="1172891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6629400" y="2501799"/>
              <a:ext cx="2057410" cy="1172891"/>
              <a:chOff x="6629450" y="2628889"/>
              <a:chExt cx="2057410" cy="1172891"/>
            </a:xfrm>
          </p:grpSpPr>
          <p:sp>
            <p:nvSpPr>
              <p:cNvPr id="725" name="Google Shape;725;p27"/>
              <p:cNvSpPr txBox="1"/>
              <p:nvPr/>
            </p:nvSpPr>
            <p:spPr>
              <a:xfrm>
                <a:off x="6629450" y="2628889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Cost reduction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6" name="Google Shape;726;p27"/>
              <p:cNvSpPr txBox="1"/>
              <p:nvPr/>
            </p:nvSpPr>
            <p:spPr>
              <a:xfrm>
                <a:off x="6705660" y="2970479"/>
                <a:ext cx="1981200" cy="8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sp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Application can be installed in any Android device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7" name="Google Shape;727;p27"/>
            <p:cNvSpPr/>
            <p:nvPr/>
          </p:nvSpPr>
          <p:spPr>
            <a:xfrm>
              <a:off x="6033300" y="2616950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sp>
        <p:nvSpPr>
          <p:cNvPr id="728" name="Google Shape;728;p27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28"/>
          <p:cNvGrpSpPr/>
          <p:nvPr/>
        </p:nvGrpSpPr>
        <p:grpSpPr>
          <a:xfrm>
            <a:off x="6476925" y="2290637"/>
            <a:ext cx="1857600" cy="2354488"/>
            <a:chOff x="3657525" y="1700087"/>
            <a:chExt cx="1857600" cy="2354488"/>
          </a:xfrm>
        </p:grpSpPr>
        <p:sp>
          <p:nvSpPr>
            <p:cNvPr id="734" name="Google Shape;734;p28"/>
            <p:cNvSpPr/>
            <p:nvPr/>
          </p:nvSpPr>
          <p:spPr>
            <a:xfrm>
              <a:off x="3657525" y="3876675"/>
              <a:ext cx="1857600" cy="1779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5" name="Google Shape;735;p28"/>
            <p:cNvGrpSpPr/>
            <p:nvPr/>
          </p:nvGrpSpPr>
          <p:grpSpPr>
            <a:xfrm>
              <a:off x="3914644" y="1700087"/>
              <a:ext cx="1314414" cy="2297556"/>
              <a:chOff x="5672100" y="1487825"/>
              <a:chExt cx="1557363" cy="2722223"/>
            </a:xfrm>
          </p:grpSpPr>
          <p:sp>
            <p:nvSpPr>
              <p:cNvPr id="736" name="Google Shape;736;p28"/>
              <p:cNvSpPr/>
              <p:nvPr/>
            </p:nvSpPr>
            <p:spPr>
              <a:xfrm>
                <a:off x="6396824" y="1958728"/>
                <a:ext cx="129354" cy="452692"/>
              </a:xfrm>
              <a:custGeom>
                <a:rect b="b" l="l" r="r" t="t"/>
                <a:pathLst>
                  <a:path extrusionOk="0" h="14345" w="4099">
                    <a:moveTo>
                      <a:pt x="2050" y="0"/>
                    </a:moveTo>
                    <a:lnTo>
                      <a:pt x="0" y="14345"/>
                    </a:lnTo>
                    <a:lnTo>
                      <a:pt x="4099" y="14345"/>
                    </a:lnTo>
                    <a:lnTo>
                      <a:pt x="20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28"/>
              <p:cNvSpPr/>
              <p:nvPr/>
            </p:nvSpPr>
            <p:spPr>
              <a:xfrm>
                <a:off x="6221394" y="2363297"/>
                <a:ext cx="480210" cy="55825"/>
              </a:xfrm>
              <a:custGeom>
                <a:rect b="b" l="l" r="r" t="t"/>
                <a:pathLst>
                  <a:path extrusionOk="0" h="1769" w="15217">
                    <a:moveTo>
                      <a:pt x="718" y="1"/>
                    </a:moveTo>
                    <a:lnTo>
                      <a:pt x="1" y="1768"/>
                    </a:lnTo>
                    <a:lnTo>
                      <a:pt x="15217" y="1768"/>
                    </a:lnTo>
                    <a:lnTo>
                      <a:pt x="144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8"/>
              <p:cNvSpPr/>
              <p:nvPr/>
            </p:nvSpPr>
            <p:spPr>
              <a:xfrm>
                <a:off x="6345479" y="3269506"/>
                <a:ext cx="230023" cy="498766"/>
              </a:xfrm>
              <a:custGeom>
                <a:rect b="b" l="l" r="r" t="t"/>
                <a:pathLst>
                  <a:path extrusionOk="0" h="15805" w="7289">
                    <a:moveTo>
                      <a:pt x="1" y="0"/>
                    </a:moveTo>
                    <a:lnTo>
                      <a:pt x="1" y="15805"/>
                    </a:lnTo>
                    <a:lnTo>
                      <a:pt x="7289" y="15805"/>
                    </a:lnTo>
                    <a:lnTo>
                      <a:pt x="72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>
                <a:off x="6292147" y="3768243"/>
                <a:ext cx="336719" cy="90191"/>
              </a:xfrm>
              <a:custGeom>
                <a:rect b="b" l="l" r="r" t="t"/>
                <a:pathLst>
                  <a:path extrusionOk="0" h="2858" w="10670">
                    <a:moveTo>
                      <a:pt x="2049" y="1"/>
                    </a:moveTo>
                    <a:lnTo>
                      <a:pt x="1832" y="14"/>
                    </a:lnTo>
                    <a:lnTo>
                      <a:pt x="1640" y="39"/>
                    </a:lnTo>
                    <a:lnTo>
                      <a:pt x="1435" y="91"/>
                    </a:lnTo>
                    <a:lnTo>
                      <a:pt x="1255" y="155"/>
                    </a:lnTo>
                    <a:lnTo>
                      <a:pt x="1076" y="244"/>
                    </a:lnTo>
                    <a:lnTo>
                      <a:pt x="897" y="347"/>
                    </a:lnTo>
                    <a:lnTo>
                      <a:pt x="743" y="462"/>
                    </a:lnTo>
                    <a:lnTo>
                      <a:pt x="602" y="603"/>
                    </a:lnTo>
                    <a:lnTo>
                      <a:pt x="474" y="744"/>
                    </a:lnTo>
                    <a:lnTo>
                      <a:pt x="346" y="898"/>
                    </a:lnTo>
                    <a:lnTo>
                      <a:pt x="244" y="1064"/>
                    </a:lnTo>
                    <a:lnTo>
                      <a:pt x="167" y="1243"/>
                    </a:lnTo>
                    <a:lnTo>
                      <a:pt x="90" y="1435"/>
                    </a:lnTo>
                    <a:lnTo>
                      <a:pt x="39" y="1628"/>
                    </a:lnTo>
                    <a:lnTo>
                      <a:pt x="13" y="1833"/>
                    </a:lnTo>
                    <a:lnTo>
                      <a:pt x="0" y="2050"/>
                    </a:lnTo>
                    <a:lnTo>
                      <a:pt x="0" y="2857"/>
                    </a:lnTo>
                    <a:lnTo>
                      <a:pt x="10669" y="2857"/>
                    </a:lnTo>
                    <a:lnTo>
                      <a:pt x="10669" y="2050"/>
                    </a:lnTo>
                    <a:lnTo>
                      <a:pt x="10656" y="1833"/>
                    </a:lnTo>
                    <a:lnTo>
                      <a:pt x="10618" y="1628"/>
                    </a:lnTo>
                    <a:lnTo>
                      <a:pt x="10567" y="1435"/>
                    </a:lnTo>
                    <a:lnTo>
                      <a:pt x="10503" y="1243"/>
                    </a:lnTo>
                    <a:lnTo>
                      <a:pt x="10413" y="1064"/>
                    </a:lnTo>
                    <a:lnTo>
                      <a:pt x="10311" y="898"/>
                    </a:lnTo>
                    <a:lnTo>
                      <a:pt x="10195" y="744"/>
                    </a:lnTo>
                    <a:lnTo>
                      <a:pt x="10067" y="603"/>
                    </a:lnTo>
                    <a:lnTo>
                      <a:pt x="9913" y="462"/>
                    </a:lnTo>
                    <a:lnTo>
                      <a:pt x="9760" y="347"/>
                    </a:lnTo>
                    <a:lnTo>
                      <a:pt x="9593" y="244"/>
                    </a:lnTo>
                    <a:lnTo>
                      <a:pt x="9414" y="155"/>
                    </a:lnTo>
                    <a:lnTo>
                      <a:pt x="9222" y="91"/>
                    </a:lnTo>
                    <a:lnTo>
                      <a:pt x="9030" y="39"/>
                    </a:lnTo>
                    <a:lnTo>
                      <a:pt x="8825" y="14"/>
                    </a:lnTo>
                    <a:lnTo>
                      <a:pt x="8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8"/>
              <p:cNvSpPr/>
              <p:nvPr/>
            </p:nvSpPr>
            <p:spPr>
              <a:xfrm>
                <a:off x="5809944" y="3820818"/>
                <a:ext cx="1300705" cy="389230"/>
              </a:xfrm>
              <a:custGeom>
                <a:rect b="b" l="l" r="r" t="t"/>
                <a:pathLst>
                  <a:path extrusionOk="0" h="12334" w="41217">
                    <a:moveTo>
                      <a:pt x="5162" y="0"/>
                    </a:moveTo>
                    <a:lnTo>
                      <a:pt x="5162" y="1204"/>
                    </a:lnTo>
                    <a:lnTo>
                      <a:pt x="2959" y="1947"/>
                    </a:lnTo>
                    <a:lnTo>
                      <a:pt x="1973" y="1255"/>
                    </a:lnTo>
                    <a:lnTo>
                      <a:pt x="0" y="4060"/>
                    </a:lnTo>
                    <a:lnTo>
                      <a:pt x="961" y="4739"/>
                    </a:lnTo>
                    <a:lnTo>
                      <a:pt x="871" y="5085"/>
                    </a:lnTo>
                    <a:lnTo>
                      <a:pt x="807" y="5431"/>
                    </a:lnTo>
                    <a:lnTo>
                      <a:pt x="769" y="5802"/>
                    </a:lnTo>
                    <a:lnTo>
                      <a:pt x="743" y="6173"/>
                    </a:lnTo>
                    <a:lnTo>
                      <a:pt x="769" y="6545"/>
                    </a:lnTo>
                    <a:lnTo>
                      <a:pt x="807" y="6903"/>
                    </a:lnTo>
                    <a:lnTo>
                      <a:pt x="871" y="7262"/>
                    </a:lnTo>
                    <a:lnTo>
                      <a:pt x="961" y="7608"/>
                    </a:lnTo>
                    <a:lnTo>
                      <a:pt x="0" y="8274"/>
                    </a:lnTo>
                    <a:lnTo>
                      <a:pt x="1973" y="11079"/>
                    </a:lnTo>
                    <a:lnTo>
                      <a:pt x="2959" y="10387"/>
                    </a:lnTo>
                    <a:lnTo>
                      <a:pt x="5098" y="11130"/>
                    </a:lnTo>
                    <a:lnTo>
                      <a:pt x="5098" y="12334"/>
                    </a:lnTo>
                    <a:lnTo>
                      <a:pt x="8530" y="12334"/>
                    </a:lnTo>
                    <a:lnTo>
                      <a:pt x="8530" y="11130"/>
                    </a:lnTo>
                    <a:lnTo>
                      <a:pt x="11950" y="11130"/>
                    </a:lnTo>
                    <a:lnTo>
                      <a:pt x="11950" y="12334"/>
                    </a:lnTo>
                    <a:lnTo>
                      <a:pt x="15383" y="12334"/>
                    </a:lnTo>
                    <a:lnTo>
                      <a:pt x="15383" y="11130"/>
                    </a:lnTo>
                    <a:lnTo>
                      <a:pt x="18930" y="11130"/>
                    </a:lnTo>
                    <a:lnTo>
                      <a:pt x="18930" y="12334"/>
                    </a:lnTo>
                    <a:lnTo>
                      <a:pt x="22350" y="12334"/>
                    </a:lnTo>
                    <a:lnTo>
                      <a:pt x="22350" y="11130"/>
                    </a:lnTo>
                    <a:lnTo>
                      <a:pt x="25783" y="11130"/>
                    </a:lnTo>
                    <a:lnTo>
                      <a:pt x="25783" y="12334"/>
                    </a:lnTo>
                    <a:lnTo>
                      <a:pt x="29215" y="12334"/>
                    </a:lnTo>
                    <a:lnTo>
                      <a:pt x="29215" y="11130"/>
                    </a:lnTo>
                    <a:lnTo>
                      <a:pt x="32635" y="11130"/>
                    </a:lnTo>
                    <a:lnTo>
                      <a:pt x="32635" y="12334"/>
                    </a:lnTo>
                    <a:lnTo>
                      <a:pt x="36067" y="12334"/>
                    </a:lnTo>
                    <a:lnTo>
                      <a:pt x="36067" y="11130"/>
                    </a:lnTo>
                    <a:lnTo>
                      <a:pt x="38270" y="10387"/>
                    </a:lnTo>
                    <a:lnTo>
                      <a:pt x="39257" y="11079"/>
                    </a:lnTo>
                    <a:lnTo>
                      <a:pt x="41216" y="8274"/>
                    </a:lnTo>
                    <a:lnTo>
                      <a:pt x="40268" y="7608"/>
                    </a:lnTo>
                    <a:lnTo>
                      <a:pt x="40358" y="7262"/>
                    </a:lnTo>
                    <a:lnTo>
                      <a:pt x="40422" y="6903"/>
                    </a:lnTo>
                    <a:lnTo>
                      <a:pt x="40460" y="6545"/>
                    </a:lnTo>
                    <a:lnTo>
                      <a:pt x="40473" y="6173"/>
                    </a:lnTo>
                    <a:lnTo>
                      <a:pt x="40460" y="5802"/>
                    </a:lnTo>
                    <a:lnTo>
                      <a:pt x="40422" y="5431"/>
                    </a:lnTo>
                    <a:lnTo>
                      <a:pt x="40358" y="5085"/>
                    </a:lnTo>
                    <a:lnTo>
                      <a:pt x="40268" y="4739"/>
                    </a:lnTo>
                    <a:lnTo>
                      <a:pt x="41216" y="4060"/>
                    </a:lnTo>
                    <a:lnTo>
                      <a:pt x="39257" y="1255"/>
                    </a:lnTo>
                    <a:lnTo>
                      <a:pt x="38270" y="1947"/>
                    </a:lnTo>
                    <a:lnTo>
                      <a:pt x="36131" y="1204"/>
                    </a:lnTo>
                    <a:lnTo>
                      <a:pt x="36131" y="0"/>
                    </a:lnTo>
                    <a:lnTo>
                      <a:pt x="32699" y="0"/>
                    </a:lnTo>
                    <a:lnTo>
                      <a:pt x="32699" y="1204"/>
                    </a:lnTo>
                    <a:lnTo>
                      <a:pt x="29266" y="1204"/>
                    </a:lnTo>
                    <a:lnTo>
                      <a:pt x="29266" y="0"/>
                    </a:lnTo>
                    <a:lnTo>
                      <a:pt x="25847" y="0"/>
                    </a:lnTo>
                    <a:lnTo>
                      <a:pt x="25847" y="1204"/>
                    </a:lnTo>
                    <a:lnTo>
                      <a:pt x="22414" y="1204"/>
                    </a:lnTo>
                    <a:lnTo>
                      <a:pt x="22414" y="0"/>
                    </a:lnTo>
                    <a:lnTo>
                      <a:pt x="18994" y="0"/>
                    </a:lnTo>
                    <a:lnTo>
                      <a:pt x="18994" y="1204"/>
                    </a:lnTo>
                    <a:lnTo>
                      <a:pt x="15434" y="1204"/>
                    </a:lnTo>
                    <a:lnTo>
                      <a:pt x="15434" y="0"/>
                    </a:lnTo>
                    <a:lnTo>
                      <a:pt x="12014" y="0"/>
                    </a:lnTo>
                    <a:lnTo>
                      <a:pt x="12014" y="1204"/>
                    </a:lnTo>
                    <a:lnTo>
                      <a:pt x="8582" y="1204"/>
                    </a:lnTo>
                    <a:lnTo>
                      <a:pt x="85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8"/>
              <p:cNvSpPr/>
              <p:nvPr/>
            </p:nvSpPr>
            <p:spPr>
              <a:xfrm>
                <a:off x="5864918" y="3889929"/>
                <a:ext cx="1191169" cy="251008"/>
              </a:xfrm>
              <a:custGeom>
                <a:rect b="b" l="l" r="r" t="t"/>
                <a:pathLst>
                  <a:path extrusionOk="0" h="7954" w="37746">
                    <a:moveTo>
                      <a:pt x="3971" y="0"/>
                    </a:moveTo>
                    <a:lnTo>
                      <a:pt x="3766" y="13"/>
                    </a:lnTo>
                    <a:lnTo>
                      <a:pt x="3561" y="26"/>
                    </a:lnTo>
                    <a:lnTo>
                      <a:pt x="3369" y="51"/>
                    </a:lnTo>
                    <a:lnTo>
                      <a:pt x="3177" y="90"/>
                    </a:lnTo>
                    <a:lnTo>
                      <a:pt x="2985" y="128"/>
                    </a:lnTo>
                    <a:lnTo>
                      <a:pt x="2792" y="179"/>
                    </a:lnTo>
                    <a:lnTo>
                      <a:pt x="2600" y="244"/>
                    </a:lnTo>
                    <a:lnTo>
                      <a:pt x="2421" y="320"/>
                    </a:lnTo>
                    <a:lnTo>
                      <a:pt x="2255" y="397"/>
                    </a:lnTo>
                    <a:lnTo>
                      <a:pt x="2075" y="487"/>
                    </a:lnTo>
                    <a:lnTo>
                      <a:pt x="1909" y="577"/>
                    </a:lnTo>
                    <a:lnTo>
                      <a:pt x="1755" y="679"/>
                    </a:lnTo>
                    <a:lnTo>
                      <a:pt x="1601" y="794"/>
                    </a:lnTo>
                    <a:lnTo>
                      <a:pt x="1448" y="910"/>
                    </a:lnTo>
                    <a:lnTo>
                      <a:pt x="1307" y="1038"/>
                    </a:lnTo>
                    <a:lnTo>
                      <a:pt x="1166" y="1166"/>
                    </a:lnTo>
                    <a:lnTo>
                      <a:pt x="1038" y="1307"/>
                    </a:lnTo>
                    <a:lnTo>
                      <a:pt x="910" y="1447"/>
                    </a:lnTo>
                    <a:lnTo>
                      <a:pt x="794" y="1601"/>
                    </a:lnTo>
                    <a:lnTo>
                      <a:pt x="679" y="1755"/>
                    </a:lnTo>
                    <a:lnTo>
                      <a:pt x="577" y="1921"/>
                    </a:lnTo>
                    <a:lnTo>
                      <a:pt x="474" y="2088"/>
                    </a:lnTo>
                    <a:lnTo>
                      <a:pt x="397" y="2254"/>
                    </a:lnTo>
                    <a:lnTo>
                      <a:pt x="308" y="2434"/>
                    </a:lnTo>
                    <a:lnTo>
                      <a:pt x="244" y="2613"/>
                    </a:lnTo>
                    <a:lnTo>
                      <a:pt x="180" y="2792"/>
                    </a:lnTo>
                    <a:lnTo>
                      <a:pt x="128" y="2984"/>
                    </a:lnTo>
                    <a:lnTo>
                      <a:pt x="77" y="3177"/>
                    </a:lnTo>
                    <a:lnTo>
                      <a:pt x="52" y="3369"/>
                    </a:lnTo>
                    <a:lnTo>
                      <a:pt x="26" y="3574"/>
                    </a:lnTo>
                    <a:lnTo>
                      <a:pt x="0" y="3778"/>
                    </a:lnTo>
                    <a:lnTo>
                      <a:pt x="0" y="3983"/>
                    </a:lnTo>
                    <a:lnTo>
                      <a:pt x="0" y="4188"/>
                    </a:lnTo>
                    <a:lnTo>
                      <a:pt x="26" y="4380"/>
                    </a:lnTo>
                    <a:lnTo>
                      <a:pt x="52" y="4585"/>
                    </a:lnTo>
                    <a:lnTo>
                      <a:pt x="77" y="4777"/>
                    </a:lnTo>
                    <a:lnTo>
                      <a:pt x="128" y="4970"/>
                    </a:lnTo>
                    <a:lnTo>
                      <a:pt x="180" y="5162"/>
                    </a:lnTo>
                    <a:lnTo>
                      <a:pt x="244" y="5341"/>
                    </a:lnTo>
                    <a:lnTo>
                      <a:pt x="308" y="5520"/>
                    </a:lnTo>
                    <a:lnTo>
                      <a:pt x="397" y="5700"/>
                    </a:lnTo>
                    <a:lnTo>
                      <a:pt x="474" y="5866"/>
                    </a:lnTo>
                    <a:lnTo>
                      <a:pt x="577" y="6033"/>
                    </a:lnTo>
                    <a:lnTo>
                      <a:pt x="679" y="6199"/>
                    </a:lnTo>
                    <a:lnTo>
                      <a:pt x="794" y="6353"/>
                    </a:lnTo>
                    <a:lnTo>
                      <a:pt x="910" y="6507"/>
                    </a:lnTo>
                    <a:lnTo>
                      <a:pt x="1038" y="6647"/>
                    </a:lnTo>
                    <a:lnTo>
                      <a:pt x="1166" y="6788"/>
                    </a:lnTo>
                    <a:lnTo>
                      <a:pt x="1307" y="6916"/>
                    </a:lnTo>
                    <a:lnTo>
                      <a:pt x="1448" y="7044"/>
                    </a:lnTo>
                    <a:lnTo>
                      <a:pt x="1601" y="7160"/>
                    </a:lnTo>
                    <a:lnTo>
                      <a:pt x="1755" y="7275"/>
                    </a:lnTo>
                    <a:lnTo>
                      <a:pt x="1909" y="7378"/>
                    </a:lnTo>
                    <a:lnTo>
                      <a:pt x="2075" y="7467"/>
                    </a:lnTo>
                    <a:lnTo>
                      <a:pt x="2255" y="7557"/>
                    </a:lnTo>
                    <a:lnTo>
                      <a:pt x="2421" y="7634"/>
                    </a:lnTo>
                    <a:lnTo>
                      <a:pt x="2600" y="7711"/>
                    </a:lnTo>
                    <a:lnTo>
                      <a:pt x="2792" y="7775"/>
                    </a:lnTo>
                    <a:lnTo>
                      <a:pt x="2985" y="7826"/>
                    </a:lnTo>
                    <a:lnTo>
                      <a:pt x="3177" y="7877"/>
                    </a:lnTo>
                    <a:lnTo>
                      <a:pt x="3369" y="7903"/>
                    </a:lnTo>
                    <a:lnTo>
                      <a:pt x="3561" y="7928"/>
                    </a:lnTo>
                    <a:lnTo>
                      <a:pt x="3766" y="7941"/>
                    </a:lnTo>
                    <a:lnTo>
                      <a:pt x="3971" y="7954"/>
                    </a:lnTo>
                    <a:lnTo>
                      <a:pt x="33762" y="7954"/>
                    </a:lnTo>
                    <a:lnTo>
                      <a:pt x="33967" y="7941"/>
                    </a:lnTo>
                    <a:lnTo>
                      <a:pt x="34172" y="7928"/>
                    </a:lnTo>
                    <a:lnTo>
                      <a:pt x="34377" y="7903"/>
                    </a:lnTo>
                    <a:lnTo>
                      <a:pt x="34569" y="7877"/>
                    </a:lnTo>
                    <a:lnTo>
                      <a:pt x="34761" y="7826"/>
                    </a:lnTo>
                    <a:lnTo>
                      <a:pt x="34953" y="7775"/>
                    </a:lnTo>
                    <a:lnTo>
                      <a:pt x="35132" y="7711"/>
                    </a:lnTo>
                    <a:lnTo>
                      <a:pt x="35312" y="7634"/>
                    </a:lnTo>
                    <a:lnTo>
                      <a:pt x="35491" y="7557"/>
                    </a:lnTo>
                    <a:lnTo>
                      <a:pt x="35657" y="7467"/>
                    </a:lnTo>
                    <a:lnTo>
                      <a:pt x="35824" y="7378"/>
                    </a:lnTo>
                    <a:lnTo>
                      <a:pt x="35990" y="7275"/>
                    </a:lnTo>
                    <a:lnTo>
                      <a:pt x="36144" y="7160"/>
                    </a:lnTo>
                    <a:lnTo>
                      <a:pt x="36298" y="7044"/>
                    </a:lnTo>
                    <a:lnTo>
                      <a:pt x="36439" y="6916"/>
                    </a:lnTo>
                    <a:lnTo>
                      <a:pt x="36580" y="6788"/>
                    </a:lnTo>
                    <a:lnTo>
                      <a:pt x="36708" y="6647"/>
                    </a:lnTo>
                    <a:lnTo>
                      <a:pt x="36836" y="6507"/>
                    </a:lnTo>
                    <a:lnTo>
                      <a:pt x="36951" y="6353"/>
                    </a:lnTo>
                    <a:lnTo>
                      <a:pt x="37066" y="6199"/>
                    </a:lnTo>
                    <a:lnTo>
                      <a:pt x="37169" y="6033"/>
                    </a:lnTo>
                    <a:lnTo>
                      <a:pt x="37258" y="5866"/>
                    </a:lnTo>
                    <a:lnTo>
                      <a:pt x="37348" y="5700"/>
                    </a:lnTo>
                    <a:lnTo>
                      <a:pt x="37425" y="5520"/>
                    </a:lnTo>
                    <a:lnTo>
                      <a:pt x="37502" y="5341"/>
                    </a:lnTo>
                    <a:lnTo>
                      <a:pt x="37566" y="5162"/>
                    </a:lnTo>
                    <a:lnTo>
                      <a:pt x="37617" y="4970"/>
                    </a:lnTo>
                    <a:lnTo>
                      <a:pt x="37655" y="4777"/>
                    </a:lnTo>
                    <a:lnTo>
                      <a:pt x="37694" y="4585"/>
                    </a:lnTo>
                    <a:lnTo>
                      <a:pt x="37719" y="4380"/>
                    </a:lnTo>
                    <a:lnTo>
                      <a:pt x="37732" y="4188"/>
                    </a:lnTo>
                    <a:lnTo>
                      <a:pt x="37745" y="3983"/>
                    </a:lnTo>
                    <a:lnTo>
                      <a:pt x="37732" y="3778"/>
                    </a:lnTo>
                    <a:lnTo>
                      <a:pt x="37719" y="3574"/>
                    </a:lnTo>
                    <a:lnTo>
                      <a:pt x="37694" y="3369"/>
                    </a:lnTo>
                    <a:lnTo>
                      <a:pt x="37655" y="3177"/>
                    </a:lnTo>
                    <a:lnTo>
                      <a:pt x="37617" y="2984"/>
                    </a:lnTo>
                    <a:lnTo>
                      <a:pt x="37566" y="2792"/>
                    </a:lnTo>
                    <a:lnTo>
                      <a:pt x="37502" y="2613"/>
                    </a:lnTo>
                    <a:lnTo>
                      <a:pt x="37425" y="2434"/>
                    </a:lnTo>
                    <a:lnTo>
                      <a:pt x="37348" y="2254"/>
                    </a:lnTo>
                    <a:lnTo>
                      <a:pt x="37258" y="2088"/>
                    </a:lnTo>
                    <a:lnTo>
                      <a:pt x="37169" y="1921"/>
                    </a:lnTo>
                    <a:lnTo>
                      <a:pt x="37066" y="1755"/>
                    </a:lnTo>
                    <a:lnTo>
                      <a:pt x="36951" y="1601"/>
                    </a:lnTo>
                    <a:lnTo>
                      <a:pt x="36836" y="1447"/>
                    </a:lnTo>
                    <a:lnTo>
                      <a:pt x="36708" y="1307"/>
                    </a:lnTo>
                    <a:lnTo>
                      <a:pt x="36580" y="1166"/>
                    </a:lnTo>
                    <a:lnTo>
                      <a:pt x="36439" y="1038"/>
                    </a:lnTo>
                    <a:lnTo>
                      <a:pt x="36298" y="910"/>
                    </a:lnTo>
                    <a:lnTo>
                      <a:pt x="36144" y="794"/>
                    </a:lnTo>
                    <a:lnTo>
                      <a:pt x="35990" y="679"/>
                    </a:lnTo>
                    <a:lnTo>
                      <a:pt x="35824" y="577"/>
                    </a:lnTo>
                    <a:lnTo>
                      <a:pt x="35657" y="487"/>
                    </a:lnTo>
                    <a:lnTo>
                      <a:pt x="35491" y="397"/>
                    </a:lnTo>
                    <a:lnTo>
                      <a:pt x="35312" y="320"/>
                    </a:lnTo>
                    <a:lnTo>
                      <a:pt x="35132" y="244"/>
                    </a:lnTo>
                    <a:lnTo>
                      <a:pt x="34953" y="179"/>
                    </a:lnTo>
                    <a:lnTo>
                      <a:pt x="34761" y="128"/>
                    </a:lnTo>
                    <a:lnTo>
                      <a:pt x="34569" y="90"/>
                    </a:lnTo>
                    <a:lnTo>
                      <a:pt x="34377" y="51"/>
                    </a:lnTo>
                    <a:lnTo>
                      <a:pt x="34172" y="26"/>
                    </a:lnTo>
                    <a:lnTo>
                      <a:pt x="33967" y="13"/>
                    </a:lnTo>
                    <a:lnTo>
                      <a:pt x="337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8"/>
              <p:cNvSpPr/>
              <p:nvPr/>
            </p:nvSpPr>
            <p:spPr>
              <a:xfrm>
                <a:off x="5896444" y="3921455"/>
                <a:ext cx="1128118" cy="187956"/>
              </a:xfrm>
              <a:custGeom>
                <a:rect b="b" l="l" r="r" t="t"/>
                <a:pathLst>
                  <a:path extrusionOk="0" h="5956" w="35748">
                    <a:moveTo>
                      <a:pt x="2818" y="0"/>
                    </a:moveTo>
                    <a:lnTo>
                      <a:pt x="2664" y="13"/>
                    </a:lnTo>
                    <a:lnTo>
                      <a:pt x="2370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50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00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52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52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00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50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70" y="5905"/>
                    </a:lnTo>
                    <a:lnTo>
                      <a:pt x="2664" y="5943"/>
                    </a:lnTo>
                    <a:lnTo>
                      <a:pt x="2818" y="5956"/>
                    </a:lnTo>
                    <a:lnTo>
                      <a:pt x="32917" y="5956"/>
                    </a:lnTo>
                    <a:lnTo>
                      <a:pt x="33070" y="5943"/>
                    </a:lnTo>
                    <a:lnTo>
                      <a:pt x="33365" y="5905"/>
                    </a:lnTo>
                    <a:lnTo>
                      <a:pt x="33659" y="5828"/>
                    </a:lnTo>
                    <a:lnTo>
                      <a:pt x="33928" y="5725"/>
                    </a:lnTo>
                    <a:lnTo>
                      <a:pt x="34184" y="5597"/>
                    </a:lnTo>
                    <a:lnTo>
                      <a:pt x="34428" y="5456"/>
                    </a:lnTo>
                    <a:lnTo>
                      <a:pt x="34658" y="5277"/>
                    </a:lnTo>
                    <a:lnTo>
                      <a:pt x="34876" y="5085"/>
                    </a:lnTo>
                    <a:lnTo>
                      <a:pt x="35068" y="4880"/>
                    </a:lnTo>
                    <a:lnTo>
                      <a:pt x="35235" y="4649"/>
                    </a:lnTo>
                    <a:lnTo>
                      <a:pt x="35388" y="4406"/>
                    </a:lnTo>
                    <a:lnTo>
                      <a:pt x="35517" y="4137"/>
                    </a:lnTo>
                    <a:lnTo>
                      <a:pt x="35619" y="3868"/>
                    </a:lnTo>
                    <a:lnTo>
                      <a:pt x="35683" y="3586"/>
                    </a:lnTo>
                    <a:lnTo>
                      <a:pt x="35734" y="3279"/>
                    </a:lnTo>
                    <a:lnTo>
                      <a:pt x="35747" y="3138"/>
                    </a:lnTo>
                    <a:lnTo>
                      <a:pt x="35747" y="2984"/>
                    </a:lnTo>
                    <a:lnTo>
                      <a:pt x="35747" y="2831"/>
                    </a:lnTo>
                    <a:lnTo>
                      <a:pt x="35734" y="2677"/>
                    </a:lnTo>
                    <a:lnTo>
                      <a:pt x="35683" y="2382"/>
                    </a:lnTo>
                    <a:lnTo>
                      <a:pt x="35619" y="2088"/>
                    </a:lnTo>
                    <a:lnTo>
                      <a:pt x="35517" y="1819"/>
                    </a:lnTo>
                    <a:lnTo>
                      <a:pt x="35388" y="1563"/>
                    </a:lnTo>
                    <a:lnTo>
                      <a:pt x="35235" y="1319"/>
                    </a:lnTo>
                    <a:lnTo>
                      <a:pt x="35068" y="1089"/>
                    </a:lnTo>
                    <a:lnTo>
                      <a:pt x="34876" y="871"/>
                    </a:lnTo>
                    <a:lnTo>
                      <a:pt x="34658" y="679"/>
                    </a:lnTo>
                    <a:lnTo>
                      <a:pt x="34428" y="512"/>
                    </a:lnTo>
                    <a:lnTo>
                      <a:pt x="34184" y="359"/>
                    </a:lnTo>
                    <a:lnTo>
                      <a:pt x="33928" y="231"/>
                    </a:lnTo>
                    <a:lnTo>
                      <a:pt x="33659" y="128"/>
                    </a:lnTo>
                    <a:lnTo>
                      <a:pt x="33365" y="64"/>
                    </a:lnTo>
                    <a:lnTo>
                      <a:pt x="33070" y="13"/>
                    </a:lnTo>
                    <a:lnTo>
                      <a:pt x="329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8"/>
              <p:cNvSpPr/>
              <p:nvPr/>
            </p:nvSpPr>
            <p:spPr>
              <a:xfrm>
                <a:off x="5693528" y="2429189"/>
                <a:ext cx="1535935" cy="1155194"/>
              </a:xfrm>
              <a:custGeom>
                <a:rect b="b" l="l" r="r" t="t"/>
                <a:pathLst>
                  <a:path extrusionOk="0" h="36606" w="48671">
                    <a:moveTo>
                      <a:pt x="18162" y="0"/>
                    </a:moveTo>
                    <a:lnTo>
                      <a:pt x="17881" y="13"/>
                    </a:lnTo>
                    <a:lnTo>
                      <a:pt x="17599" y="39"/>
                    </a:lnTo>
                    <a:lnTo>
                      <a:pt x="17330" y="77"/>
                    </a:lnTo>
                    <a:lnTo>
                      <a:pt x="17048" y="116"/>
                    </a:lnTo>
                    <a:lnTo>
                      <a:pt x="16779" y="167"/>
                    </a:lnTo>
                    <a:lnTo>
                      <a:pt x="16510" y="218"/>
                    </a:lnTo>
                    <a:lnTo>
                      <a:pt x="16241" y="282"/>
                    </a:lnTo>
                    <a:lnTo>
                      <a:pt x="15985" y="359"/>
                    </a:lnTo>
                    <a:lnTo>
                      <a:pt x="15729" y="449"/>
                    </a:lnTo>
                    <a:lnTo>
                      <a:pt x="15473" y="538"/>
                    </a:lnTo>
                    <a:lnTo>
                      <a:pt x="15217" y="628"/>
                    </a:lnTo>
                    <a:lnTo>
                      <a:pt x="14973" y="743"/>
                    </a:lnTo>
                    <a:lnTo>
                      <a:pt x="14730" y="846"/>
                    </a:lnTo>
                    <a:lnTo>
                      <a:pt x="14486" y="974"/>
                    </a:lnTo>
                    <a:lnTo>
                      <a:pt x="14256" y="1102"/>
                    </a:lnTo>
                    <a:lnTo>
                      <a:pt x="14025" y="1230"/>
                    </a:lnTo>
                    <a:lnTo>
                      <a:pt x="13795" y="1371"/>
                    </a:lnTo>
                    <a:lnTo>
                      <a:pt x="13577" y="1525"/>
                    </a:lnTo>
                    <a:lnTo>
                      <a:pt x="13359" y="1678"/>
                    </a:lnTo>
                    <a:lnTo>
                      <a:pt x="13154" y="1845"/>
                    </a:lnTo>
                    <a:lnTo>
                      <a:pt x="12950" y="2011"/>
                    </a:lnTo>
                    <a:lnTo>
                      <a:pt x="12745" y="2178"/>
                    </a:lnTo>
                    <a:lnTo>
                      <a:pt x="12552" y="2357"/>
                    </a:lnTo>
                    <a:lnTo>
                      <a:pt x="12360" y="2549"/>
                    </a:lnTo>
                    <a:lnTo>
                      <a:pt x="12181" y="2741"/>
                    </a:lnTo>
                    <a:lnTo>
                      <a:pt x="12002" y="2933"/>
                    </a:lnTo>
                    <a:lnTo>
                      <a:pt x="11835" y="3138"/>
                    </a:lnTo>
                    <a:lnTo>
                      <a:pt x="11669" y="3343"/>
                    </a:lnTo>
                    <a:lnTo>
                      <a:pt x="11502" y="3561"/>
                    </a:lnTo>
                    <a:lnTo>
                      <a:pt x="11361" y="3779"/>
                    </a:lnTo>
                    <a:lnTo>
                      <a:pt x="11208" y="3996"/>
                    </a:lnTo>
                    <a:lnTo>
                      <a:pt x="10990" y="3971"/>
                    </a:lnTo>
                    <a:lnTo>
                      <a:pt x="10772" y="3945"/>
                    </a:lnTo>
                    <a:lnTo>
                      <a:pt x="10542" y="3932"/>
                    </a:lnTo>
                    <a:lnTo>
                      <a:pt x="10311" y="3920"/>
                    </a:lnTo>
                    <a:lnTo>
                      <a:pt x="10017" y="3932"/>
                    </a:lnTo>
                    <a:lnTo>
                      <a:pt x="9722" y="3958"/>
                    </a:lnTo>
                    <a:lnTo>
                      <a:pt x="9427" y="3984"/>
                    </a:lnTo>
                    <a:lnTo>
                      <a:pt x="9146" y="4035"/>
                    </a:lnTo>
                    <a:lnTo>
                      <a:pt x="8864" y="4099"/>
                    </a:lnTo>
                    <a:lnTo>
                      <a:pt x="8582" y="4189"/>
                    </a:lnTo>
                    <a:lnTo>
                      <a:pt x="8313" y="4278"/>
                    </a:lnTo>
                    <a:lnTo>
                      <a:pt x="8057" y="4381"/>
                    </a:lnTo>
                    <a:lnTo>
                      <a:pt x="7801" y="4496"/>
                    </a:lnTo>
                    <a:lnTo>
                      <a:pt x="7545" y="4624"/>
                    </a:lnTo>
                    <a:lnTo>
                      <a:pt x="7301" y="4765"/>
                    </a:lnTo>
                    <a:lnTo>
                      <a:pt x="7071" y="4919"/>
                    </a:lnTo>
                    <a:lnTo>
                      <a:pt x="6840" y="5072"/>
                    </a:lnTo>
                    <a:lnTo>
                      <a:pt x="6622" y="5252"/>
                    </a:lnTo>
                    <a:lnTo>
                      <a:pt x="6405" y="5431"/>
                    </a:lnTo>
                    <a:lnTo>
                      <a:pt x="6213" y="5623"/>
                    </a:lnTo>
                    <a:lnTo>
                      <a:pt x="6008" y="5828"/>
                    </a:lnTo>
                    <a:lnTo>
                      <a:pt x="5828" y="6033"/>
                    </a:lnTo>
                    <a:lnTo>
                      <a:pt x="5662" y="6251"/>
                    </a:lnTo>
                    <a:lnTo>
                      <a:pt x="5495" y="6481"/>
                    </a:lnTo>
                    <a:lnTo>
                      <a:pt x="5342" y="6725"/>
                    </a:lnTo>
                    <a:lnTo>
                      <a:pt x="5201" y="6968"/>
                    </a:lnTo>
                    <a:lnTo>
                      <a:pt x="5073" y="7211"/>
                    </a:lnTo>
                    <a:lnTo>
                      <a:pt x="4957" y="7467"/>
                    </a:lnTo>
                    <a:lnTo>
                      <a:pt x="4855" y="7736"/>
                    </a:lnTo>
                    <a:lnTo>
                      <a:pt x="4765" y="8005"/>
                    </a:lnTo>
                    <a:lnTo>
                      <a:pt x="4688" y="8287"/>
                    </a:lnTo>
                    <a:lnTo>
                      <a:pt x="4624" y="8556"/>
                    </a:lnTo>
                    <a:lnTo>
                      <a:pt x="4573" y="8851"/>
                    </a:lnTo>
                    <a:lnTo>
                      <a:pt x="4535" y="9145"/>
                    </a:lnTo>
                    <a:lnTo>
                      <a:pt x="4509" y="9440"/>
                    </a:lnTo>
                    <a:lnTo>
                      <a:pt x="4509" y="9734"/>
                    </a:lnTo>
                    <a:lnTo>
                      <a:pt x="4509" y="9978"/>
                    </a:lnTo>
                    <a:lnTo>
                      <a:pt x="4535" y="10234"/>
                    </a:lnTo>
                    <a:lnTo>
                      <a:pt x="4560" y="10477"/>
                    </a:lnTo>
                    <a:lnTo>
                      <a:pt x="4599" y="10721"/>
                    </a:lnTo>
                    <a:lnTo>
                      <a:pt x="4343" y="10849"/>
                    </a:lnTo>
                    <a:lnTo>
                      <a:pt x="4086" y="11002"/>
                    </a:lnTo>
                    <a:lnTo>
                      <a:pt x="3856" y="11156"/>
                    </a:lnTo>
                    <a:lnTo>
                      <a:pt x="3613" y="11323"/>
                    </a:lnTo>
                    <a:lnTo>
                      <a:pt x="3382" y="11489"/>
                    </a:lnTo>
                    <a:lnTo>
                      <a:pt x="3152" y="11668"/>
                    </a:lnTo>
                    <a:lnTo>
                      <a:pt x="2934" y="11848"/>
                    </a:lnTo>
                    <a:lnTo>
                      <a:pt x="2729" y="12040"/>
                    </a:lnTo>
                    <a:lnTo>
                      <a:pt x="2524" y="12245"/>
                    </a:lnTo>
                    <a:lnTo>
                      <a:pt x="2319" y="12450"/>
                    </a:lnTo>
                    <a:lnTo>
                      <a:pt x="2127" y="12655"/>
                    </a:lnTo>
                    <a:lnTo>
                      <a:pt x="1935" y="12872"/>
                    </a:lnTo>
                    <a:lnTo>
                      <a:pt x="1768" y="13103"/>
                    </a:lnTo>
                    <a:lnTo>
                      <a:pt x="1589" y="13333"/>
                    </a:lnTo>
                    <a:lnTo>
                      <a:pt x="1422" y="13564"/>
                    </a:lnTo>
                    <a:lnTo>
                      <a:pt x="1269" y="13807"/>
                    </a:lnTo>
                    <a:lnTo>
                      <a:pt x="1128" y="14063"/>
                    </a:lnTo>
                    <a:lnTo>
                      <a:pt x="987" y="14307"/>
                    </a:lnTo>
                    <a:lnTo>
                      <a:pt x="859" y="14576"/>
                    </a:lnTo>
                    <a:lnTo>
                      <a:pt x="731" y="14832"/>
                    </a:lnTo>
                    <a:lnTo>
                      <a:pt x="616" y="15101"/>
                    </a:lnTo>
                    <a:lnTo>
                      <a:pt x="513" y="15370"/>
                    </a:lnTo>
                    <a:lnTo>
                      <a:pt x="423" y="15652"/>
                    </a:lnTo>
                    <a:lnTo>
                      <a:pt x="334" y="15933"/>
                    </a:lnTo>
                    <a:lnTo>
                      <a:pt x="257" y="16215"/>
                    </a:lnTo>
                    <a:lnTo>
                      <a:pt x="193" y="16497"/>
                    </a:lnTo>
                    <a:lnTo>
                      <a:pt x="129" y="16792"/>
                    </a:lnTo>
                    <a:lnTo>
                      <a:pt x="90" y="17086"/>
                    </a:lnTo>
                    <a:lnTo>
                      <a:pt x="52" y="17394"/>
                    </a:lnTo>
                    <a:lnTo>
                      <a:pt x="26" y="17688"/>
                    </a:lnTo>
                    <a:lnTo>
                      <a:pt x="1" y="17996"/>
                    </a:lnTo>
                    <a:lnTo>
                      <a:pt x="1" y="18303"/>
                    </a:lnTo>
                    <a:lnTo>
                      <a:pt x="1" y="18610"/>
                    </a:lnTo>
                    <a:lnTo>
                      <a:pt x="26" y="18918"/>
                    </a:lnTo>
                    <a:lnTo>
                      <a:pt x="52" y="19225"/>
                    </a:lnTo>
                    <a:lnTo>
                      <a:pt x="90" y="19520"/>
                    </a:lnTo>
                    <a:lnTo>
                      <a:pt x="129" y="19814"/>
                    </a:lnTo>
                    <a:lnTo>
                      <a:pt x="193" y="20109"/>
                    </a:lnTo>
                    <a:lnTo>
                      <a:pt x="257" y="20391"/>
                    </a:lnTo>
                    <a:lnTo>
                      <a:pt x="334" y="20685"/>
                    </a:lnTo>
                    <a:lnTo>
                      <a:pt x="423" y="20967"/>
                    </a:lnTo>
                    <a:lnTo>
                      <a:pt x="513" y="21236"/>
                    </a:lnTo>
                    <a:lnTo>
                      <a:pt x="616" y="21505"/>
                    </a:lnTo>
                    <a:lnTo>
                      <a:pt x="731" y="21774"/>
                    </a:lnTo>
                    <a:lnTo>
                      <a:pt x="859" y="22043"/>
                    </a:lnTo>
                    <a:lnTo>
                      <a:pt x="987" y="22299"/>
                    </a:lnTo>
                    <a:lnTo>
                      <a:pt x="1128" y="22555"/>
                    </a:lnTo>
                    <a:lnTo>
                      <a:pt x="1269" y="22798"/>
                    </a:lnTo>
                    <a:lnTo>
                      <a:pt x="1422" y="23042"/>
                    </a:lnTo>
                    <a:lnTo>
                      <a:pt x="1589" y="23272"/>
                    </a:lnTo>
                    <a:lnTo>
                      <a:pt x="1768" y="23503"/>
                    </a:lnTo>
                    <a:lnTo>
                      <a:pt x="1935" y="23733"/>
                    </a:lnTo>
                    <a:lnTo>
                      <a:pt x="2127" y="23951"/>
                    </a:lnTo>
                    <a:lnTo>
                      <a:pt x="2319" y="24156"/>
                    </a:lnTo>
                    <a:lnTo>
                      <a:pt x="2524" y="24374"/>
                    </a:lnTo>
                    <a:lnTo>
                      <a:pt x="2729" y="24566"/>
                    </a:lnTo>
                    <a:lnTo>
                      <a:pt x="2934" y="24758"/>
                    </a:lnTo>
                    <a:lnTo>
                      <a:pt x="3152" y="24937"/>
                    </a:lnTo>
                    <a:lnTo>
                      <a:pt x="3382" y="25117"/>
                    </a:lnTo>
                    <a:lnTo>
                      <a:pt x="3613" y="25296"/>
                    </a:lnTo>
                    <a:lnTo>
                      <a:pt x="3856" y="25450"/>
                    </a:lnTo>
                    <a:lnTo>
                      <a:pt x="4086" y="25603"/>
                    </a:lnTo>
                    <a:lnTo>
                      <a:pt x="4343" y="25757"/>
                    </a:lnTo>
                    <a:lnTo>
                      <a:pt x="4599" y="25898"/>
                    </a:lnTo>
                    <a:lnTo>
                      <a:pt x="4560" y="26141"/>
                    </a:lnTo>
                    <a:lnTo>
                      <a:pt x="4535" y="26385"/>
                    </a:lnTo>
                    <a:lnTo>
                      <a:pt x="4509" y="26628"/>
                    </a:lnTo>
                    <a:lnTo>
                      <a:pt x="4509" y="26871"/>
                    </a:lnTo>
                    <a:lnTo>
                      <a:pt x="4509" y="27179"/>
                    </a:lnTo>
                    <a:lnTo>
                      <a:pt x="4535" y="27473"/>
                    </a:lnTo>
                    <a:lnTo>
                      <a:pt x="4573" y="27768"/>
                    </a:lnTo>
                    <a:lnTo>
                      <a:pt x="4624" y="28050"/>
                    </a:lnTo>
                    <a:lnTo>
                      <a:pt x="4688" y="28331"/>
                    </a:lnTo>
                    <a:lnTo>
                      <a:pt x="4765" y="28600"/>
                    </a:lnTo>
                    <a:lnTo>
                      <a:pt x="4855" y="28869"/>
                    </a:lnTo>
                    <a:lnTo>
                      <a:pt x="4957" y="29138"/>
                    </a:lnTo>
                    <a:lnTo>
                      <a:pt x="5073" y="29395"/>
                    </a:lnTo>
                    <a:lnTo>
                      <a:pt x="5201" y="29651"/>
                    </a:lnTo>
                    <a:lnTo>
                      <a:pt x="5342" y="29894"/>
                    </a:lnTo>
                    <a:lnTo>
                      <a:pt x="5495" y="30125"/>
                    </a:lnTo>
                    <a:lnTo>
                      <a:pt x="5662" y="30355"/>
                    </a:lnTo>
                    <a:lnTo>
                      <a:pt x="5828" y="30573"/>
                    </a:lnTo>
                    <a:lnTo>
                      <a:pt x="6008" y="30791"/>
                    </a:lnTo>
                    <a:lnTo>
                      <a:pt x="6213" y="30983"/>
                    </a:lnTo>
                    <a:lnTo>
                      <a:pt x="6405" y="31175"/>
                    </a:lnTo>
                    <a:lnTo>
                      <a:pt x="6622" y="31367"/>
                    </a:lnTo>
                    <a:lnTo>
                      <a:pt x="6840" y="31533"/>
                    </a:lnTo>
                    <a:lnTo>
                      <a:pt x="7071" y="31700"/>
                    </a:lnTo>
                    <a:lnTo>
                      <a:pt x="7301" y="31841"/>
                    </a:lnTo>
                    <a:lnTo>
                      <a:pt x="7545" y="31982"/>
                    </a:lnTo>
                    <a:lnTo>
                      <a:pt x="7801" y="32110"/>
                    </a:lnTo>
                    <a:lnTo>
                      <a:pt x="8057" y="32238"/>
                    </a:lnTo>
                    <a:lnTo>
                      <a:pt x="8313" y="32340"/>
                    </a:lnTo>
                    <a:lnTo>
                      <a:pt x="8582" y="32430"/>
                    </a:lnTo>
                    <a:lnTo>
                      <a:pt x="8864" y="32507"/>
                    </a:lnTo>
                    <a:lnTo>
                      <a:pt x="9146" y="32571"/>
                    </a:lnTo>
                    <a:lnTo>
                      <a:pt x="9427" y="32622"/>
                    </a:lnTo>
                    <a:lnTo>
                      <a:pt x="9722" y="32661"/>
                    </a:lnTo>
                    <a:lnTo>
                      <a:pt x="10017" y="32686"/>
                    </a:lnTo>
                    <a:lnTo>
                      <a:pt x="10542" y="32686"/>
                    </a:lnTo>
                    <a:lnTo>
                      <a:pt x="10772" y="32673"/>
                    </a:lnTo>
                    <a:lnTo>
                      <a:pt x="10990" y="32648"/>
                    </a:lnTo>
                    <a:lnTo>
                      <a:pt x="11208" y="32609"/>
                    </a:lnTo>
                    <a:lnTo>
                      <a:pt x="11361" y="32840"/>
                    </a:lnTo>
                    <a:lnTo>
                      <a:pt x="11502" y="33058"/>
                    </a:lnTo>
                    <a:lnTo>
                      <a:pt x="11669" y="33263"/>
                    </a:lnTo>
                    <a:lnTo>
                      <a:pt x="11835" y="33467"/>
                    </a:lnTo>
                    <a:lnTo>
                      <a:pt x="12002" y="33672"/>
                    </a:lnTo>
                    <a:lnTo>
                      <a:pt x="12181" y="33877"/>
                    </a:lnTo>
                    <a:lnTo>
                      <a:pt x="12360" y="34069"/>
                    </a:lnTo>
                    <a:lnTo>
                      <a:pt x="12552" y="34249"/>
                    </a:lnTo>
                    <a:lnTo>
                      <a:pt x="12745" y="34428"/>
                    </a:lnTo>
                    <a:lnTo>
                      <a:pt x="12950" y="34607"/>
                    </a:lnTo>
                    <a:lnTo>
                      <a:pt x="13154" y="34774"/>
                    </a:lnTo>
                    <a:lnTo>
                      <a:pt x="13359" y="34928"/>
                    </a:lnTo>
                    <a:lnTo>
                      <a:pt x="13577" y="35081"/>
                    </a:lnTo>
                    <a:lnTo>
                      <a:pt x="13795" y="35235"/>
                    </a:lnTo>
                    <a:lnTo>
                      <a:pt x="14025" y="35376"/>
                    </a:lnTo>
                    <a:lnTo>
                      <a:pt x="14256" y="35517"/>
                    </a:lnTo>
                    <a:lnTo>
                      <a:pt x="14486" y="35645"/>
                    </a:lnTo>
                    <a:lnTo>
                      <a:pt x="14730" y="35760"/>
                    </a:lnTo>
                    <a:lnTo>
                      <a:pt x="14973" y="35875"/>
                    </a:lnTo>
                    <a:lnTo>
                      <a:pt x="15217" y="35978"/>
                    </a:lnTo>
                    <a:lnTo>
                      <a:pt x="15473" y="36080"/>
                    </a:lnTo>
                    <a:lnTo>
                      <a:pt x="15729" y="36170"/>
                    </a:lnTo>
                    <a:lnTo>
                      <a:pt x="15985" y="36247"/>
                    </a:lnTo>
                    <a:lnTo>
                      <a:pt x="16241" y="36324"/>
                    </a:lnTo>
                    <a:lnTo>
                      <a:pt x="16510" y="36388"/>
                    </a:lnTo>
                    <a:lnTo>
                      <a:pt x="16779" y="36452"/>
                    </a:lnTo>
                    <a:lnTo>
                      <a:pt x="17048" y="36503"/>
                    </a:lnTo>
                    <a:lnTo>
                      <a:pt x="17330" y="36541"/>
                    </a:lnTo>
                    <a:lnTo>
                      <a:pt x="17599" y="36567"/>
                    </a:lnTo>
                    <a:lnTo>
                      <a:pt x="17881" y="36593"/>
                    </a:lnTo>
                    <a:lnTo>
                      <a:pt x="18162" y="36605"/>
                    </a:lnTo>
                    <a:lnTo>
                      <a:pt x="18790" y="36605"/>
                    </a:lnTo>
                    <a:lnTo>
                      <a:pt x="19123" y="36580"/>
                    </a:lnTo>
                    <a:lnTo>
                      <a:pt x="19456" y="36554"/>
                    </a:lnTo>
                    <a:lnTo>
                      <a:pt x="19789" y="36503"/>
                    </a:lnTo>
                    <a:lnTo>
                      <a:pt x="20109" y="36452"/>
                    </a:lnTo>
                    <a:lnTo>
                      <a:pt x="20429" y="36375"/>
                    </a:lnTo>
                    <a:lnTo>
                      <a:pt x="20750" y="36298"/>
                    </a:lnTo>
                    <a:lnTo>
                      <a:pt x="21057" y="36208"/>
                    </a:lnTo>
                    <a:lnTo>
                      <a:pt x="21364" y="36106"/>
                    </a:lnTo>
                    <a:lnTo>
                      <a:pt x="21659" y="35991"/>
                    </a:lnTo>
                    <a:lnTo>
                      <a:pt x="21953" y="35863"/>
                    </a:lnTo>
                    <a:lnTo>
                      <a:pt x="22248" y="35722"/>
                    </a:lnTo>
                    <a:lnTo>
                      <a:pt x="22530" y="35581"/>
                    </a:lnTo>
                    <a:lnTo>
                      <a:pt x="22812" y="35427"/>
                    </a:lnTo>
                    <a:lnTo>
                      <a:pt x="23081" y="35248"/>
                    </a:lnTo>
                    <a:lnTo>
                      <a:pt x="23337" y="35081"/>
                    </a:lnTo>
                    <a:lnTo>
                      <a:pt x="23593" y="34889"/>
                    </a:lnTo>
                    <a:lnTo>
                      <a:pt x="23849" y="34697"/>
                    </a:lnTo>
                    <a:lnTo>
                      <a:pt x="24080" y="34492"/>
                    </a:lnTo>
                    <a:lnTo>
                      <a:pt x="24323" y="34274"/>
                    </a:lnTo>
                    <a:lnTo>
                      <a:pt x="24541" y="34057"/>
                    </a:lnTo>
                    <a:lnTo>
                      <a:pt x="24758" y="33826"/>
                    </a:lnTo>
                    <a:lnTo>
                      <a:pt x="24976" y="33596"/>
                    </a:lnTo>
                    <a:lnTo>
                      <a:pt x="25168" y="33352"/>
                    </a:lnTo>
                    <a:lnTo>
                      <a:pt x="25360" y="33096"/>
                    </a:lnTo>
                    <a:lnTo>
                      <a:pt x="25540" y="32840"/>
                    </a:lnTo>
                    <a:lnTo>
                      <a:pt x="25719" y="32571"/>
                    </a:lnTo>
                    <a:lnTo>
                      <a:pt x="25885" y="32302"/>
                    </a:lnTo>
                    <a:lnTo>
                      <a:pt x="26039" y="32020"/>
                    </a:lnTo>
                    <a:lnTo>
                      <a:pt x="26180" y="31738"/>
                    </a:lnTo>
                    <a:lnTo>
                      <a:pt x="26308" y="31444"/>
                    </a:lnTo>
                    <a:lnTo>
                      <a:pt x="26436" y="31149"/>
                    </a:lnTo>
                    <a:lnTo>
                      <a:pt x="26628" y="31316"/>
                    </a:lnTo>
                    <a:lnTo>
                      <a:pt x="26833" y="31482"/>
                    </a:lnTo>
                    <a:lnTo>
                      <a:pt x="27051" y="31649"/>
                    </a:lnTo>
                    <a:lnTo>
                      <a:pt x="27269" y="31790"/>
                    </a:lnTo>
                    <a:lnTo>
                      <a:pt x="27499" y="31931"/>
                    </a:lnTo>
                    <a:lnTo>
                      <a:pt x="27730" y="32059"/>
                    </a:lnTo>
                    <a:lnTo>
                      <a:pt x="27973" y="32174"/>
                    </a:lnTo>
                    <a:lnTo>
                      <a:pt x="28216" y="32276"/>
                    </a:lnTo>
                    <a:lnTo>
                      <a:pt x="28473" y="32366"/>
                    </a:lnTo>
                    <a:lnTo>
                      <a:pt x="28729" y="32456"/>
                    </a:lnTo>
                    <a:lnTo>
                      <a:pt x="28985" y="32520"/>
                    </a:lnTo>
                    <a:lnTo>
                      <a:pt x="29254" y="32584"/>
                    </a:lnTo>
                    <a:lnTo>
                      <a:pt x="29523" y="32622"/>
                    </a:lnTo>
                    <a:lnTo>
                      <a:pt x="29805" y="32661"/>
                    </a:lnTo>
                    <a:lnTo>
                      <a:pt x="30086" y="32686"/>
                    </a:lnTo>
                    <a:lnTo>
                      <a:pt x="30368" y="32686"/>
                    </a:lnTo>
                    <a:lnTo>
                      <a:pt x="30688" y="32673"/>
                    </a:lnTo>
                    <a:lnTo>
                      <a:pt x="31009" y="32648"/>
                    </a:lnTo>
                    <a:lnTo>
                      <a:pt x="31329" y="32609"/>
                    </a:lnTo>
                    <a:lnTo>
                      <a:pt x="31636" y="32545"/>
                    </a:lnTo>
                    <a:lnTo>
                      <a:pt x="31931" y="32468"/>
                    </a:lnTo>
                    <a:lnTo>
                      <a:pt x="32238" y="32379"/>
                    </a:lnTo>
                    <a:lnTo>
                      <a:pt x="32520" y="32276"/>
                    </a:lnTo>
                    <a:lnTo>
                      <a:pt x="32802" y="32148"/>
                    </a:lnTo>
                    <a:lnTo>
                      <a:pt x="33083" y="32020"/>
                    </a:lnTo>
                    <a:lnTo>
                      <a:pt x="33340" y="31866"/>
                    </a:lnTo>
                    <a:lnTo>
                      <a:pt x="33596" y="31700"/>
                    </a:lnTo>
                    <a:lnTo>
                      <a:pt x="33852" y="31521"/>
                    </a:lnTo>
                    <a:lnTo>
                      <a:pt x="34082" y="31341"/>
                    </a:lnTo>
                    <a:lnTo>
                      <a:pt x="34313" y="31136"/>
                    </a:lnTo>
                    <a:lnTo>
                      <a:pt x="34531" y="30919"/>
                    </a:lnTo>
                    <a:lnTo>
                      <a:pt x="34736" y="30701"/>
                    </a:lnTo>
                    <a:lnTo>
                      <a:pt x="34915" y="30867"/>
                    </a:lnTo>
                    <a:lnTo>
                      <a:pt x="35107" y="31021"/>
                    </a:lnTo>
                    <a:lnTo>
                      <a:pt x="35299" y="31162"/>
                    </a:lnTo>
                    <a:lnTo>
                      <a:pt x="35504" y="31303"/>
                    </a:lnTo>
                    <a:lnTo>
                      <a:pt x="35709" y="31431"/>
                    </a:lnTo>
                    <a:lnTo>
                      <a:pt x="35927" y="31546"/>
                    </a:lnTo>
                    <a:lnTo>
                      <a:pt x="36145" y="31662"/>
                    </a:lnTo>
                    <a:lnTo>
                      <a:pt x="36375" y="31764"/>
                    </a:lnTo>
                    <a:lnTo>
                      <a:pt x="36606" y="31854"/>
                    </a:lnTo>
                    <a:lnTo>
                      <a:pt x="36836" y="31931"/>
                    </a:lnTo>
                    <a:lnTo>
                      <a:pt x="37080" y="31995"/>
                    </a:lnTo>
                    <a:lnTo>
                      <a:pt x="37336" y="32046"/>
                    </a:lnTo>
                    <a:lnTo>
                      <a:pt x="37579" y="32097"/>
                    </a:lnTo>
                    <a:lnTo>
                      <a:pt x="37835" y="32123"/>
                    </a:lnTo>
                    <a:lnTo>
                      <a:pt x="38091" y="32135"/>
                    </a:lnTo>
                    <a:lnTo>
                      <a:pt x="38360" y="32148"/>
                    </a:lnTo>
                    <a:lnTo>
                      <a:pt x="38629" y="32135"/>
                    </a:lnTo>
                    <a:lnTo>
                      <a:pt x="38898" y="32123"/>
                    </a:lnTo>
                    <a:lnTo>
                      <a:pt x="39154" y="32084"/>
                    </a:lnTo>
                    <a:lnTo>
                      <a:pt x="39423" y="32046"/>
                    </a:lnTo>
                    <a:lnTo>
                      <a:pt x="39667" y="31982"/>
                    </a:lnTo>
                    <a:lnTo>
                      <a:pt x="39923" y="31905"/>
                    </a:lnTo>
                    <a:lnTo>
                      <a:pt x="40166" y="31828"/>
                    </a:lnTo>
                    <a:lnTo>
                      <a:pt x="40410" y="31738"/>
                    </a:lnTo>
                    <a:lnTo>
                      <a:pt x="40640" y="31623"/>
                    </a:lnTo>
                    <a:lnTo>
                      <a:pt x="40871" y="31508"/>
                    </a:lnTo>
                    <a:lnTo>
                      <a:pt x="41088" y="31380"/>
                    </a:lnTo>
                    <a:lnTo>
                      <a:pt x="41306" y="31252"/>
                    </a:lnTo>
                    <a:lnTo>
                      <a:pt x="41511" y="31098"/>
                    </a:lnTo>
                    <a:lnTo>
                      <a:pt x="41703" y="30944"/>
                    </a:lnTo>
                    <a:lnTo>
                      <a:pt x="41895" y="30778"/>
                    </a:lnTo>
                    <a:lnTo>
                      <a:pt x="42087" y="30598"/>
                    </a:lnTo>
                    <a:lnTo>
                      <a:pt x="42254" y="30419"/>
                    </a:lnTo>
                    <a:lnTo>
                      <a:pt x="42420" y="30227"/>
                    </a:lnTo>
                    <a:lnTo>
                      <a:pt x="42574" y="30035"/>
                    </a:lnTo>
                    <a:lnTo>
                      <a:pt x="42728" y="29830"/>
                    </a:lnTo>
                    <a:lnTo>
                      <a:pt x="42869" y="29612"/>
                    </a:lnTo>
                    <a:lnTo>
                      <a:pt x="42984" y="29395"/>
                    </a:lnTo>
                    <a:lnTo>
                      <a:pt x="43112" y="29164"/>
                    </a:lnTo>
                    <a:lnTo>
                      <a:pt x="43214" y="28933"/>
                    </a:lnTo>
                    <a:lnTo>
                      <a:pt x="43304" y="28690"/>
                    </a:lnTo>
                    <a:lnTo>
                      <a:pt x="43394" y="28447"/>
                    </a:lnTo>
                    <a:lnTo>
                      <a:pt x="43458" y="28191"/>
                    </a:lnTo>
                    <a:lnTo>
                      <a:pt x="43522" y="27934"/>
                    </a:lnTo>
                    <a:lnTo>
                      <a:pt x="43560" y="27678"/>
                    </a:lnTo>
                    <a:lnTo>
                      <a:pt x="43599" y="27422"/>
                    </a:lnTo>
                    <a:lnTo>
                      <a:pt x="43624" y="27153"/>
                    </a:lnTo>
                    <a:lnTo>
                      <a:pt x="43624" y="26871"/>
                    </a:lnTo>
                    <a:lnTo>
                      <a:pt x="43624" y="26692"/>
                    </a:lnTo>
                    <a:lnTo>
                      <a:pt x="43612" y="26500"/>
                    </a:lnTo>
                    <a:lnTo>
                      <a:pt x="43573" y="26141"/>
                    </a:lnTo>
                    <a:lnTo>
                      <a:pt x="43842" y="26013"/>
                    </a:lnTo>
                    <a:lnTo>
                      <a:pt x="44124" y="25872"/>
                    </a:lnTo>
                    <a:lnTo>
                      <a:pt x="44393" y="25719"/>
                    </a:lnTo>
                    <a:lnTo>
                      <a:pt x="44649" y="25565"/>
                    </a:lnTo>
                    <a:lnTo>
                      <a:pt x="44905" y="25398"/>
                    </a:lnTo>
                    <a:lnTo>
                      <a:pt x="45161" y="25219"/>
                    </a:lnTo>
                    <a:lnTo>
                      <a:pt x="45392" y="25040"/>
                    </a:lnTo>
                    <a:lnTo>
                      <a:pt x="45635" y="24848"/>
                    </a:lnTo>
                    <a:lnTo>
                      <a:pt x="45866" y="24643"/>
                    </a:lnTo>
                    <a:lnTo>
                      <a:pt x="46083" y="24438"/>
                    </a:lnTo>
                    <a:lnTo>
                      <a:pt x="46301" y="24220"/>
                    </a:lnTo>
                    <a:lnTo>
                      <a:pt x="46506" y="24002"/>
                    </a:lnTo>
                    <a:lnTo>
                      <a:pt x="46698" y="23772"/>
                    </a:lnTo>
                    <a:lnTo>
                      <a:pt x="46890" y="23529"/>
                    </a:lnTo>
                    <a:lnTo>
                      <a:pt x="47070" y="23285"/>
                    </a:lnTo>
                    <a:lnTo>
                      <a:pt x="47249" y="23029"/>
                    </a:lnTo>
                    <a:lnTo>
                      <a:pt x="47415" y="22773"/>
                    </a:lnTo>
                    <a:lnTo>
                      <a:pt x="47569" y="22517"/>
                    </a:lnTo>
                    <a:lnTo>
                      <a:pt x="47710" y="22248"/>
                    </a:lnTo>
                    <a:lnTo>
                      <a:pt x="47851" y="21966"/>
                    </a:lnTo>
                    <a:lnTo>
                      <a:pt x="47979" y="21684"/>
                    </a:lnTo>
                    <a:lnTo>
                      <a:pt x="48094" y="21402"/>
                    </a:lnTo>
                    <a:lnTo>
                      <a:pt x="48197" y="21108"/>
                    </a:lnTo>
                    <a:lnTo>
                      <a:pt x="48299" y="20813"/>
                    </a:lnTo>
                    <a:lnTo>
                      <a:pt x="48376" y="20519"/>
                    </a:lnTo>
                    <a:lnTo>
                      <a:pt x="48453" y="20211"/>
                    </a:lnTo>
                    <a:lnTo>
                      <a:pt x="48517" y="19904"/>
                    </a:lnTo>
                    <a:lnTo>
                      <a:pt x="48568" y="19596"/>
                    </a:lnTo>
                    <a:lnTo>
                      <a:pt x="48619" y="19276"/>
                    </a:lnTo>
                    <a:lnTo>
                      <a:pt x="48645" y="18956"/>
                    </a:lnTo>
                    <a:lnTo>
                      <a:pt x="48671" y="18636"/>
                    </a:lnTo>
                    <a:lnTo>
                      <a:pt x="48671" y="18303"/>
                    </a:lnTo>
                    <a:lnTo>
                      <a:pt x="48671" y="17996"/>
                    </a:lnTo>
                    <a:lnTo>
                      <a:pt x="48645" y="17688"/>
                    </a:lnTo>
                    <a:lnTo>
                      <a:pt x="48619" y="17394"/>
                    </a:lnTo>
                    <a:lnTo>
                      <a:pt x="48581" y="17086"/>
                    </a:lnTo>
                    <a:lnTo>
                      <a:pt x="48543" y="16792"/>
                    </a:lnTo>
                    <a:lnTo>
                      <a:pt x="48479" y="16497"/>
                    </a:lnTo>
                    <a:lnTo>
                      <a:pt x="48414" y="16215"/>
                    </a:lnTo>
                    <a:lnTo>
                      <a:pt x="48338" y="15933"/>
                    </a:lnTo>
                    <a:lnTo>
                      <a:pt x="48248" y="15652"/>
                    </a:lnTo>
                    <a:lnTo>
                      <a:pt x="48158" y="15370"/>
                    </a:lnTo>
                    <a:lnTo>
                      <a:pt x="48056" y="15101"/>
                    </a:lnTo>
                    <a:lnTo>
                      <a:pt x="47941" y="14832"/>
                    </a:lnTo>
                    <a:lnTo>
                      <a:pt x="47813" y="14576"/>
                    </a:lnTo>
                    <a:lnTo>
                      <a:pt x="47684" y="14307"/>
                    </a:lnTo>
                    <a:lnTo>
                      <a:pt x="47544" y="14063"/>
                    </a:lnTo>
                    <a:lnTo>
                      <a:pt x="47403" y="13807"/>
                    </a:lnTo>
                    <a:lnTo>
                      <a:pt x="47236" y="13564"/>
                    </a:lnTo>
                    <a:lnTo>
                      <a:pt x="47082" y="13333"/>
                    </a:lnTo>
                    <a:lnTo>
                      <a:pt x="46903" y="13103"/>
                    </a:lnTo>
                    <a:lnTo>
                      <a:pt x="46724" y="12872"/>
                    </a:lnTo>
                    <a:lnTo>
                      <a:pt x="46545" y="12655"/>
                    </a:lnTo>
                    <a:lnTo>
                      <a:pt x="46352" y="12450"/>
                    </a:lnTo>
                    <a:lnTo>
                      <a:pt x="46147" y="12245"/>
                    </a:lnTo>
                    <a:lnTo>
                      <a:pt x="45943" y="12040"/>
                    </a:lnTo>
                    <a:lnTo>
                      <a:pt x="45738" y="11848"/>
                    </a:lnTo>
                    <a:lnTo>
                      <a:pt x="45520" y="11668"/>
                    </a:lnTo>
                    <a:lnTo>
                      <a:pt x="45289" y="11489"/>
                    </a:lnTo>
                    <a:lnTo>
                      <a:pt x="45059" y="11323"/>
                    </a:lnTo>
                    <a:lnTo>
                      <a:pt x="44815" y="11156"/>
                    </a:lnTo>
                    <a:lnTo>
                      <a:pt x="44585" y="11002"/>
                    </a:lnTo>
                    <a:lnTo>
                      <a:pt x="44329" y="10849"/>
                    </a:lnTo>
                    <a:lnTo>
                      <a:pt x="44073" y="10721"/>
                    </a:lnTo>
                    <a:lnTo>
                      <a:pt x="44111" y="10477"/>
                    </a:lnTo>
                    <a:lnTo>
                      <a:pt x="44137" y="10234"/>
                    </a:lnTo>
                    <a:lnTo>
                      <a:pt x="44162" y="9978"/>
                    </a:lnTo>
                    <a:lnTo>
                      <a:pt x="44162" y="9734"/>
                    </a:lnTo>
                    <a:lnTo>
                      <a:pt x="44162" y="9440"/>
                    </a:lnTo>
                    <a:lnTo>
                      <a:pt x="44137" y="9145"/>
                    </a:lnTo>
                    <a:lnTo>
                      <a:pt x="44098" y="8851"/>
                    </a:lnTo>
                    <a:lnTo>
                      <a:pt x="44047" y="8556"/>
                    </a:lnTo>
                    <a:lnTo>
                      <a:pt x="43983" y="8287"/>
                    </a:lnTo>
                    <a:lnTo>
                      <a:pt x="43906" y="8005"/>
                    </a:lnTo>
                    <a:lnTo>
                      <a:pt x="43816" y="7736"/>
                    </a:lnTo>
                    <a:lnTo>
                      <a:pt x="43714" y="7467"/>
                    </a:lnTo>
                    <a:lnTo>
                      <a:pt x="43599" y="7211"/>
                    </a:lnTo>
                    <a:lnTo>
                      <a:pt x="43471" y="6968"/>
                    </a:lnTo>
                    <a:lnTo>
                      <a:pt x="43330" y="6725"/>
                    </a:lnTo>
                    <a:lnTo>
                      <a:pt x="43176" y="6481"/>
                    </a:lnTo>
                    <a:lnTo>
                      <a:pt x="43010" y="6251"/>
                    </a:lnTo>
                    <a:lnTo>
                      <a:pt x="42843" y="6033"/>
                    </a:lnTo>
                    <a:lnTo>
                      <a:pt x="42651" y="5828"/>
                    </a:lnTo>
                    <a:lnTo>
                      <a:pt x="42459" y="5623"/>
                    </a:lnTo>
                    <a:lnTo>
                      <a:pt x="42267" y="5431"/>
                    </a:lnTo>
                    <a:lnTo>
                      <a:pt x="42049" y="5252"/>
                    </a:lnTo>
                    <a:lnTo>
                      <a:pt x="41831" y="5072"/>
                    </a:lnTo>
                    <a:lnTo>
                      <a:pt x="41601" y="4919"/>
                    </a:lnTo>
                    <a:lnTo>
                      <a:pt x="41370" y="4765"/>
                    </a:lnTo>
                    <a:lnTo>
                      <a:pt x="41127" y="4624"/>
                    </a:lnTo>
                    <a:lnTo>
                      <a:pt x="40871" y="4496"/>
                    </a:lnTo>
                    <a:lnTo>
                      <a:pt x="40614" y="4381"/>
                    </a:lnTo>
                    <a:lnTo>
                      <a:pt x="40358" y="4278"/>
                    </a:lnTo>
                    <a:lnTo>
                      <a:pt x="40089" y="4189"/>
                    </a:lnTo>
                    <a:lnTo>
                      <a:pt x="39808" y="4099"/>
                    </a:lnTo>
                    <a:lnTo>
                      <a:pt x="39526" y="4035"/>
                    </a:lnTo>
                    <a:lnTo>
                      <a:pt x="39244" y="3984"/>
                    </a:lnTo>
                    <a:lnTo>
                      <a:pt x="38949" y="3958"/>
                    </a:lnTo>
                    <a:lnTo>
                      <a:pt x="38655" y="3932"/>
                    </a:lnTo>
                    <a:lnTo>
                      <a:pt x="38360" y="3920"/>
                    </a:lnTo>
                    <a:lnTo>
                      <a:pt x="38130" y="3932"/>
                    </a:lnTo>
                    <a:lnTo>
                      <a:pt x="37899" y="3945"/>
                    </a:lnTo>
                    <a:lnTo>
                      <a:pt x="37681" y="3971"/>
                    </a:lnTo>
                    <a:lnTo>
                      <a:pt x="37464" y="3996"/>
                    </a:lnTo>
                    <a:lnTo>
                      <a:pt x="37310" y="3779"/>
                    </a:lnTo>
                    <a:lnTo>
                      <a:pt x="37156" y="3561"/>
                    </a:lnTo>
                    <a:lnTo>
                      <a:pt x="37003" y="3343"/>
                    </a:lnTo>
                    <a:lnTo>
                      <a:pt x="36836" y="3138"/>
                    </a:lnTo>
                    <a:lnTo>
                      <a:pt x="36670" y="2933"/>
                    </a:lnTo>
                    <a:lnTo>
                      <a:pt x="36490" y="2741"/>
                    </a:lnTo>
                    <a:lnTo>
                      <a:pt x="36311" y="2549"/>
                    </a:lnTo>
                    <a:lnTo>
                      <a:pt x="36119" y="2357"/>
                    </a:lnTo>
                    <a:lnTo>
                      <a:pt x="35927" y="2178"/>
                    </a:lnTo>
                    <a:lnTo>
                      <a:pt x="35722" y="2011"/>
                    </a:lnTo>
                    <a:lnTo>
                      <a:pt x="35517" y="1845"/>
                    </a:lnTo>
                    <a:lnTo>
                      <a:pt x="35312" y="1678"/>
                    </a:lnTo>
                    <a:lnTo>
                      <a:pt x="35094" y="1525"/>
                    </a:lnTo>
                    <a:lnTo>
                      <a:pt x="34864" y="1371"/>
                    </a:lnTo>
                    <a:lnTo>
                      <a:pt x="34646" y="1230"/>
                    </a:lnTo>
                    <a:lnTo>
                      <a:pt x="34415" y="1102"/>
                    </a:lnTo>
                    <a:lnTo>
                      <a:pt x="34185" y="974"/>
                    </a:lnTo>
                    <a:lnTo>
                      <a:pt x="33942" y="846"/>
                    </a:lnTo>
                    <a:lnTo>
                      <a:pt x="33698" y="743"/>
                    </a:lnTo>
                    <a:lnTo>
                      <a:pt x="33455" y="628"/>
                    </a:lnTo>
                    <a:lnTo>
                      <a:pt x="33199" y="538"/>
                    </a:lnTo>
                    <a:lnTo>
                      <a:pt x="32943" y="449"/>
                    </a:lnTo>
                    <a:lnTo>
                      <a:pt x="32686" y="359"/>
                    </a:lnTo>
                    <a:lnTo>
                      <a:pt x="32430" y="282"/>
                    </a:lnTo>
                    <a:lnTo>
                      <a:pt x="32161" y="218"/>
                    </a:lnTo>
                    <a:lnTo>
                      <a:pt x="31892" y="167"/>
                    </a:lnTo>
                    <a:lnTo>
                      <a:pt x="31623" y="116"/>
                    </a:lnTo>
                    <a:lnTo>
                      <a:pt x="31342" y="77"/>
                    </a:lnTo>
                    <a:lnTo>
                      <a:pt x="31073" y="39"/>
                    </a:lnTo>
                    <a:lnTo>
                      <a:pt x="30791" y="13"/>
                    </a:lnTo>
                    <a:lnTo>
                      <a:pt x="30509" y="0"/>
                    </a:lnTo>
                    <a:lnTo>
                      <a:pt x="30215" y="0"/>
                    </a:lnTo>
                    <a:lnTo>
                      <a:pt x="29792" y="13"/>
                    </a:lnTo>
                    <a:lnTo>
                      <a:pt x="29369" y="39"/>
                    </a:lnTo>
                    <a:lnTo>
                      <a:pt x="28959" y="90"/>
                    </a:lnTo>
                    <a:lnTo>
                      <a:pt x="28549" y="167"/>
                    </a:lnTo>
                    <a:lnTo>
                      <a:pt x="28152" y="257"/>
                    </a:lnTo>
                    <a:lnTo>
                      <a:pt x="27755" y="359"/>
                    </a:lnTo>
                    <a:lnTo>
                      <a:pt x="27371" y="487"/>
                    </a:lnTo>
                    <a:lnTo>
                      <a:pt x="27000" y="628"/>
                    </a:lnTo>
                    <a:lnTo>
                      <a:pt x="26628" y="795"/>
                    </a:lnTo>
                    <a:lnTo>
                      <a:pt x="26270" y="961"/>
                    </a:lnTo>
                    <a:lnTo>
                      <a:pt x="25924" y="1166"/>
                    </a:lnTo>
                    <a:lnTo>
                      <a:pt x="25578" y="1371"/>
                    </a:lnTo>
                    <a:lnTo>
                      <a:pt x="25258" y="1589"/>
                    </a:lnTo>
                    <a:lnTo>
                      <a:pt x="24938" y="1832"/>
                    </a:lnTo>
                    <a:lnTo>
                      <a:pt x="24630" y="2088"/>
                    </a:lnTo>
                    <a:lnTo>
                      <a:pt x="24336" y="2344"/>
                    </a:lnTo>
                    <a:lnTo>
                      <a:pt x="24041" y="2088"/>
                    </a:lnTo>
                    <a:lnTo>
                      <a:pt x="23734" y="1832"/>
                    </a:lnTo>
                    <a:lnTo>
                      <a:pt x="23414" y="1589"/>
                    </a:lnTo>
                    <a:lnTo>
                      <a:pt x="23093" y="1371"/>
                    </a:lnTo>
                    <a:lnTo>
                      <a:pt x="22748" y="1166"/>
                    </a:lnTo>
                    <a:lnTo>
                      <a:pt x="22402" y="961"/>
                    </a:lnTo>
                    <a:lnTo>
                      <a:pt x="22043" y="795"/>
                    </a:lnTo>
                    <a:lnTo>
                      <a:pt x="21672" y="628"/>
                    </a:lnTo>
                    <a:lnTo>
                      <a:pt x="21300" y="487"/>
                    </a:lnTo>
                    <a:lnTo>
                      <a:pt x="20916" y="359"/>
                    </a:lnTo>
                    <a:lnTo>
                      <a:pt x="20519" y="257"/>
                    </a:lnTo>
                    <a:lnTo>
                      <a:pt x="20122" y="167"/>
                    </a:lnTo>
                    <a:lnTo>
                      <a:pt x="19712" y="90"/>
                    </a:lnTo>
                    <a:lnTo>
                      <a:pt x="19302" y="39"/>
                    </a:lnTo>
                    <a:lnTo>
                      <a:pt x="18880" y="13"/>
                    </a:lnTo>
                    <a:lnTo>
                      <a:pt x="184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28"/>
              <p:cNvSpPr/>
              <p:nvPr/>
            </p:nvSpPr>
            <p:spPr>
              <a:xfrm>
                <a:off x="6390765" y="1919092"/>
                <a:ext cx="141504" cy="141914"/>
              </a:xfrm>
              <a:custGeom>
                <a:rect b="b" l="l" r="r" t="t"/>
                <a:pathLst>
                  <a:path extrusionOk="0" h="4497" w="4484">
                    <a:moveTo>
                      <a:pt x="2242" y="1"/>
                    </a:moveTo>
                    <a:lnTo>
                      <a:pt x="2011" y="14"/>
                    </a:lnTo>
                    <a:lnTo>
                      <a:pt x="1793" y="52"/>
                    </a:lnTo>
                    <a:lnTo>
                      <a:pt x="1576" y="103"/>
                    </a:lnTo>
                    <a:lnTo>
                      <a:pt x="1371" y="180"/>
                    </a:lnTo>
                    <a:lnTo>
                      <a:pt x="1166" y="283"/>
                    </a:lnTo>
                    <a:lnTo>
                      <a:pt x="987" y="385"/>
                    </a:lnTo>
                    <a:lnTo>
                      <a:pt x="807" y="526"/>
                    </a:lnTo>
                    <a:lnTo>
                      <a:pt x="654" y="667"/>
                    </a:lnTo>
                    <a:lnTo>
                      <a:pt x="513" y="821"/>
                    </a:lnTo>
                    <a:lnTo>
                      <a:pt x="385" y="1000"/>
                    </a:lnTo>
                    <a:lnTo>
                      <a:pt x="269" y="1179"/>
                    </a:lnTo>
                    <a:lnTo>
                      <a:pt x="167" y="1384"/>
                    </a:lnTo>
                    <a:lnTo>
                      <a:pt x="90" y="1589"/>
                    </a:lnTo>
                    <a:lnTo>
                      <a:pt x="39" y="1807"/>
                    </a:lnTo>
                    <a:lnTo>
                      <a:pt x="0" y="2024"/>
                    </a:lnTo>
                    <a:lnTo>
                      <a:pt x="0" y="2255"/>
                    </a:lnTo>
                    <a:lnTo>
                      <a:pt x="0" y="2486"/>
                    </a:lnTo>
                    <a:lnTo>
                      <a:pt x="39" y="2703"/>
                    </a:lnTo>
                    <a:lnTo>
                      <a:pt x="90" y="2921"/>
                    </a:lnTo>
                    <a:lnTo>
                      <a:pt x="167" y="3126"/>
                    </a:lnTo>
                    <a:lnTo>
                      <a:pt x="269" y="3331"/>
                    </a:lnTo>
                    <a:lnTo>
                      <a:pt x="385" y="3510"/>
                    </a:lnTo>
                    <a:lnTo>
                      <a:pt x="513" y="3677"/>
                    </a:lnTo>
                    <a:lnTo>
                      <a:pt x="654" y="3843"/>
                    </a:lnTo>
                    <a:lnTo>
                      <a:pt x="807" y="3984"/>
                    </a:lnTo>
                    <a:lnTo>
                      <a:pt x="987" y="4112"/>
                    </a:lnTo>
                    <a:lnTo>
                      <a:pt x="1166" y="4227"/>
                    </a:lnTo>
                    <a:lnTo>
                      <a:pt x="1371" y="4330"/>
                    </a:lnTo>
                    <a:lnTo>
                      <a:pt x="1576" y="4394"/>
                    </a:lnTo>
                    <a:lnTo>
                      <a:pt x="1793" y="4458"/>
                    </a:lnTo>
                    <a:lnTo>
                      <a:pt x="2011" y="4484"/>
                    </a:lnTo>
                    <a:lnTo>
                      <a:pt x="2242" y="4496"/>
                    </a:lnTo>
                    <a:lnTo>
                      <a:pt x="2472" y="4484"/>
                    </a:lnTo>
                    <a:lnTo>
                      <a:pt x="2690" y="4458"/>
                    </a:lnTo>
                    <a:lnTo>
                      <a:pt x="2908" y="4394"/>
                    </a:lnTo>
                    <a:lnTo>
                      <a:pt x="3113" y="4330"/>
                    </a:lnTo>
                    <a:lnTo>
                      <a:pt x="3318" y="4227"/>
                    </a:lnTo>
                    <a:lnTo>
                      <a:pt x="3497" y="4112"/>
                    </a:lnTo>
                    <a:lnTo>
                      <a:pt x="3676" y="3984"/>
                    </a:lnTo>
                    <a:lnTo>
                      <a:pt x="3830" y="3843"/>
                    </a:lnTo>
                    <a:lnTo>
                      <a:pt x="3971" y="3677"/>
                    </a:lnTo>
                    <a:lnTo>
                      <a:pt x="4099" y="3510"/>
                    </a:lnTo>
                    <a:lnTo>
                      <a:pt x="4214" y="3331"/>
                    </a:lnTo>
                    <a:lnTo>
                      <a:pt x="4317" y="3126"/>
                    </a:lnTo>
                    <a:lnTo>
                      <a:pt x="4393" y="2921"/>
                    </a:lnTo>
                    <a:lnTo>
                      <a:pt x="4445" y="2703"/>
                    </a:lnTo>
                    <a:lnTo>
                      <a:pt x="4470" y="2486"/>
                    </a:lnTo>
                    <a:lnTo>
                      <a:pt x="4483" y="2255"/>
                    </a:lnTo>
                    <a:lnTo>
                      <a:pt x="4470" y="2024"/>
                    </a:lnTo>
                    <a:lnTo>
                      <a:pt x="4445" y="1807"/>
                    </a:lnTo>
                    <a:lnTo>
                      <a:pt x="4393" y="1589"/>
                    </a:lnTo>
                    <a:lnTo>
                      <a:pt x="4317" y="1384"/>
                    </a:lnTo>
                    <a:lnTo>
                      <a:pt x="4214" y="1179"/>
                    </a:lnTo>
                    <a:lnTo>
                      <a:pt x="4099" y="1000"/>
                    </a:lnTo>
                    <a:lnTo>
                      <a:pt x="3971" y="821"/>
                    </a:lnTo>
                    <a:lnTo>
                      <a:pt x="3830" y="667"/>
                    </a:lnTo>
                    <a:lnTo>
                      <a:pt x="3676" y="526"/>
                    </a:lnTo>
                    <a:lnTo>
                      <a:pt x="3497" y="385"/>
                    </a:lnTo>
                    <a:lnTo>
                      <a:pt x="3318" y="283"/>
                    </a:lnTo>
                    <a:lnTo>
                      <a:pt x="3113" y="180"/>
                    </a:lnTo>
                    <a:lnTo>
                      <a:pt x="2908" y="103"/>
                    </a:lnTo>
                    <a:lnTo>
                      <a:pt x="2690" y="52"/>
                    </a:lnTo>
                    <a:lnTo>
                      <a:pt x="2472" y="14"/>
                    </a:lnTo>
                    <a:lnTo>
                      <a:pt x="22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28"/>
              <p:cNvSpPr/>
              <p:nvPr/>
            </p:nvSpPr>
            <p:spPr>
              <a:xfrm>
                <a:off x="6244842" y="2482932"/>
                <a:ext cx="39636" cy="115248"/>
              </a:xfrm>
              <a:custGeom>
                <a:rect b="b" l="l" r="r" t="t"/>
                <a:pathLst>
                  <a:path extrusionOk="0" h="3652" w="1256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8"/>
              <p:cNvSpPr/>
              <p:nvPr/>
            </p:nvSpPr>
            <p:spPr>
              <a:xfrm>
                <a:off x="6323673" y="2482932"/>
                <a:ext cx="39226" cy="115248"/>
              </a:xfrm>
              <a:custGeom>
                <a:rect b="b" l="l" r="r" t="t"/>
                <a:pathLst>
                  <a:path extrusionOk="0" h="3652" w="1243">
                    <a:moveTo>
                      <a:pt x="0" y="1"/>
                    </a:moveTo>
                    <a:lnTo>
                      <a:pt x="0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28"/>
              <p:cNvSpPr/>
              <p:nvPr/>
            </p:nvSpPr>
            <p:spPr>
              <a:xfrm>
                <a:off x="6402473" y="2482932"/>
                <a:ext cx="39636" cy="115248"/>
              </a:xfrm>
              <a:custGeom>
                <a:rect b="b" l="l" r="r" t="t"/>
                <a:pathLst>
                  <a:path extrusionOk="0" h="3652" w="1256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28"/>
              <p:cNvSpPr/>
              <p:nvPr/>
            </p:nvSpPr>
            <p:spPr>
              <a:xfrm>
                <a:off x="6481304" y="2482932"/>
                <a:ext cx="39226" cy="115248"/>
              </a:xfrm>
              <a:custGeom>
                <a:rect b="b" l="l" r="r" t="t"/>
                <a:pathLst>
                  <a:path extrusionOk="0" h="3652" w="1243">
                    <a:moveTo>
                      <a:pt x="0" y="1"/>
                    </a:moveTo>
                    <a:lnTo>
                      <a:pt x="0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28"/>
              <p:cNvSpPr/>
              <p:nvPr/>
            </p:nvSpPr>
            <p:spPr>
              <a:xfrm>
                <a:off x="6560104" y="2482932"/>
                <a:ext cx="39258" cy="115248"/>
              </a:xfrm>
              <a:custGeom>
                <a:rect b="b" l="l" r="r" t="t"/>
                <a:pathLst>
                  <a:path extrusionOk="0" h="3652" w="1244">
                    <a:moveTo>
                      <a:pt x="1" y="1"/>
                    </a:moveTo>
                    <a:lnTo>
                      <a:pt x="1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6638525" y="2482932"/>
                <a:ext cx="39636" cy="115248"/>
              </a:xfrm>
              <a:custGeom>
                <a:rect b="b" l="l" r="r" t="t"/>
                <a:pathLst>
                  <a:path extrusionOk="0" h="3652" w="1256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28"/>
              <p:cNvSpPr/>
              <p:nvPr/>
            </p:nvSpPr>
            <p:spPr>
              <a:xfrm>
                <a:off x="6659542" y="1637787"/>
                <a:ext cx="263978" cy="391692"/>
              </a:xfrm>
              <a:custGeom>
                <a:rect b="b" l="l" r="r" t="t"/>
                <a:pathLst>
                  <a:path extrusionOk="0" h="12412" w="8365">
                    <a:moveTo>
                      <a:pt x="8364" y="1"/>
                    </a:moveTo>
                    <a:lnTo>
                      <a:pt x="1" y="6200"/>
                    </a:lnTo>
                    <a:lnTo>
                      <a:pt x="3062" y="6200"/>
                    </a:lnTo>
                    <a:lnTo>
                      <a:pt x="1" y="12411"/>
                    </a:lnTo>
                    <a:lnTo>
                      <a:pt x="8364" y="6200"/>
                    </a:lnTo>
                    <a:lnTo>
                      <a:pt x="5303" y="6200"/>
                    </a:lnTo>
                    <a:lnTo>
                      <a:pt x="83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28"/>
              <p:cNvSpPr/>
              <p:nvPr/>
            </p:nvSpPr>
            <p:spPr>
              <a:xfrm>
                <a:off x="6034667" y="1487825"/>
                <a:ext cx="264357" cy="392102"/>
              </a:xfrm>
              <a:custGeom>
                <a:rect b="b" l="l" r="r" t="t"/>
                <a:pathLst>
                  <a:path extrusionOk="0" h="12425" w="8377">
                    <a:moveTo>
                      <a:pt x="1" y="1"/>
                    </a:moveTo>
                    <a:lnTo>
                      <a:pt x="3075" y="6213"/>
                    </a:lnTo>
                    <a:lnTo>
                      <a:pt x="1" y="6213"/>
                    </a:lnTo>
                    <a:lnTo>
                      <a:pt x="8377" y="12424"/>
                    </a:lnTo>
                    <a:lnTo>
                      <a:pt x="5316" y="6213"/>
                    </a:lnTo>
                    <a:lnTo>
                      <a:pt x="8377" y="62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816003" y="2744860"/>
                <a:ext cx="603474" cy="155231"/>
              </a:xfrm>
              <a:custGeom>
                <a:rect b="b" l="l" r="r" t="t"/>
                <a:pathLst>
                  <a:path extrusionOk="0" h="4919" w="19123">
                    <a:moveTo>
                      <a:pt x="718" y="0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8" y="116"/>
                    </a:lnTo>
                    <a:lnTo>
                      <a:pt x="205" y="205"/>
                    </a:lnTo>
                    <a:lnTo>
                      <a:pt x="116" y="308"/>
                    </a:lnTo>
                    <a:lnTo>
                      <a:pt x="52" y="436"/>
                    </a:lnTo>
                    <a:lnTo>
                      <a:pt x="13" y="564"/>
                    </a:lnTo>
                    <a:lnTo>
                      <a:pt x="1" y="718"/>
                    </a:lnTo>
                    <a:lnTo>
                      <a:pt x="13" y="859"/>
                    </a:lnTo>
                    <a:lnTo>
                      <a:pt x="52" y="987"/>
                    </a:lnTo>
                    <a:lnTo>
                      <a:pt x="116" y="1115"/>
                    </a:lnTo>
                    <a:lnTo>
                      <a:pt x="205" y="1217"/>
                    </a:lnTo>
                    <a:lnTo>
                      <a:pt x="308" y="1307"/>
                    </a:lnTo>
                    <a:lnTo>
                      <a:pt x="436" y="1371"/>
                    </a:lnTo>
                    <a:lnTo>
                      <a:pt x="564" y="1409"/>
                    </a:lnTo>
                    <a:lnTo>
                      <a:pt x="718" y="1435"/>
                    </a:lnTo>
                    <a:lnTo>
                      <a:pt x="14550" y="1435"/>
                    </a:lnTo>
                    <a:lnTo>
                      <a:pt x="17906" y="4714"/>
                    </a:lnTo>
                    <a:lnTo>
                      <a:pt x="18021" y="4803"/>
                    </a:lnTo>
                    <a:lnTo>
                      <a:pt x="18136" y="4867"/>
                    </a:lnTo>
                    <a:lnTo>
                      <a:pt x="18277" y="4906"/>
                    </a:lnTo>
                    <a:lnTo>
                      <a:pt x="18405" y="4919"/>
                    </a:lnTo>
                    <a:lnTo>
                      <a:pt x="18546" y="4906"/>
                    </a:lnTo>
                    <a:lnTo>
                      <a:pt x="18674" y="4867"/>
                    </a:lnTo>
                    <a:lnTo>
                      <a:pt x="18802" y="4803"/>
                    </a:lnTo>
                    <a:lnTo>
                      <a:pt x="18918" y="4701"/>
                    </a:lnTo>
                    <a:lnTo>
                      <a:pt x="19007" y="4598"/>
                    </a:lnTo>
                    <a:lnTo>
                      <a:pt x="19071" y="4470"/>
                    </a:lnTo>
                    <a:lnTo>
                      <a:pt x="19110" y="4329"/>
                    </a:lnTo>
                    <a:lnTo>
                      <a:pt x="19123" y="4201"/>
                    </a:lnTo>
                    <a:lnTo>
                      <a:pt x="19110" y="4060"/>
                    </a:lnTo>
                    <a:lnTo>
                      <a:pt x="19071" y="3932"/>
                    </a:lnTo>
                    <a:lnTo>
                      <a:pt x="18995" y="3804"/>
                    </a:lnTo>
                    <a:lnTo>
                      <a:pt x="18905" y="3689"/>
                    </a:lnTo>
                    <a:lnTo>
                      <a:pt x="15344" y="205"/>
                    </a:lnTo>
                    <a:lnTo>
                      <a:pt x="15229" y="116"/>
                    </a:lnTo>
                    <a:lnTo>
                      <a:pt x="15114" y="52"/>
                    </a:lnTo>
                    <a:lnTo>
                      <a:pt x="14973" y="13"/>
                    </a:lnTo>
                    <a:lnTo>
                      <a:pt x="1484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5672100" y="3007988"/>
                <a:ext cx="371495" cy="44875"/>
              </a:xfrm>
              <a:custGeom>
                <a:rect b="b" l="l" r="r" t="t"/>
                <a:pathLst>
                  <a:path extrusionOk="0" h="1422" w="11772">
                    <a:moveTo>
                      <a:pt x="718" y="0"/>
                    </a:moveTo>
                    <a:lnTo>
                      <a:pt x="577" y="13"/>
                    </a:lnTo>
                    <a:lnTo>
                      <a:pt x="436" y="52"/>
                    </a:lnTo>
                    <a:lnTo>
                      <a:pt x="321" y="116"/>
                    </a:lnTo>
                    <a:lnTo>
                      <a:pt x="206" y="205"/>
                    </a:lnTo>
                    <a:lnTo>
                      <a:pt x="116" y="308"/>
                    </a:lnTo>
                    <a:lnTo>
                      <a:pt x="52" y="436"/>
                    </a:lnTo>
                    <a:lnTo>
                      <a:pt x="14" y="564"/>
                    </a:lnTo>
                    <a:lnTo>
                      <a:pt x="1" y="718"/>
                    </a:lnTo>
                    <a:lnTo>
                      <a:pt x="14" y="858"/>
                    </a:lnTo>
                    <a:lnTo>
                      <a:pt x="52" y="987"/>
                    </a:lnTo>
                    <a:lnTo>
                      <a:pt x="116" y="1115"/>
                    </a:lnTo>
                    <a:lnTo>
                      <a:pt x="206" y="1217"/>
                    </a:lnTo>
                    <a:lnTo>
                      <a:pt x="321" y="1307"/>
                    </a:lnTo>
                    <a:lnTo>
                      <a:pt x="436" y="1371"/>
                    </a:lnTo>
                    <a:lnTo>
                      <a:pt x="577" y="1409"/>
                    </a:lnTo>
                    <a:lnTo>
                      <a:pt x="718" y="1422"/>
                    </a:lnTo>
                    <a:lnTo>
                      <a:pt x="11054" y="1422"/>
                    </a:lnTo>
                    <a:lnTo>
                      <a:pt x="11195" y="1409"/>
                    </a:lnTo>
                    <a:lnTo>
                      <a:pt x="11323" y="1371"/>
                    </a:lnTo>
                    <a:lnTo>
                      <a:pt x="11451" y="1307"/>
                    </a:lnTo>
                    <a:lnTo>
                      <a:pt x="11554" y="1217"/>
                    </a:lnTo>
                    <a:lnTo>
                      <a:pt x="11643" y="1115"/>
                    </a:lnTo>
                    <a:lnTo>
                      <a:pt x="11707" y="987"/>
                    </a:lnTo>
                    <a:lnTo>
                      <a:pt x="11746" y="858"/>
                    </a:lnTo>
                    <a:lnTo>
                      <a:pt x="11771" y="718"/>
                    </a:lnTo>
                    <a:lnTo>
                      <a:pt x="11746" y="564"/>
                    </a:lnTo>
                    <a:lnTo>
                      <a:pt x="11707" y="436"/>
                    </a:lnTo>
                    <a:lnTo>
                      <a:pt x="11643" y="308"/>
                    </a:lnTo>
                    <a:lnTo>
                      <a:pt x="11554" y="205"/>
                    </a:lnTo>
                    <a:lnTo>
                      <a:pt x="11451" y="116"/>
                    </a:lnTo>
                    <a:lnTo>
                      <a:pt x="11323" y="52"/>
                    </a:lnTo>
                    <a:lnTo>
                      <a:pt x="11195" y="13"/>
                    </a:lnTo>
                    <a:lnTo>
                      <a:pt x="110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28"/>
              <p:cNvSpPr/>
              <p:nvPr/>
            </p:nvSpPr>
            <p:spPr>
              <a:xfrm>
                <a:off x="5816003" y="3109824"/>
                <a:ext cx="405419" cy="159302"/>
              </a:xfrm>
              <a:custGeom>
                <a:rect b="b" l="l" r="r" t="t"/>
                <a:pathLst>
                  <a:path extrusionOk="0" h="5048" w="12847">
                    <a:moveTo>
                      <a:pt x="12078" y="1"/>
                    </a:moveTo>
                    <a:lnTo>
                      <a:pt x="11937" y="14"/>
                    </a:lnTo>
                    <a:lnTo>
                      <a:pt x="11809" y="65"/>
                    </a:lnTo>
                    <a:lnTo>
                      <a:pt x="11694" y="155"/>
                    </a:lnTo>
                    <a:lnTo>
                      <a:pt x="7352" y="3613"/>
                    </a:lnTo>
                    <a:lnTo>
                      <a:pt x="718" y="3613"/>
                    </a:lnTo>
                    <a:lnTo>
                      <a:pt x="564" y="3626"/>
                    </a:lnTo>
                    <a:lnTo>
                      <a:pt x="436" y="3664"/>
                    </a:lnTo>
                    <a:lnTo>
                      <a:pt x="308" y="3728"/>
                    </a:lnTo>
                    <a:lnTo>
                      <a:pt x="205" y="3818"/>
                    </a:lnTo>
                    <a:lnTo>
                      <a:pt x="116" y="3920"/>
                    </a:lnTo>
                    <a:lnTo>
                      <a:pt x="52" y="4048"/>
                    </a:lnTo>
                    <a:lnTo>
                      <a:pt x="13" y="4176"/>
                    </a:lnTo>
                    <a:lnTo>
                      <a:pt x="1" y="4330"/>
                    </a:lnTo>
                    <a:lnTo>
                      <a:pt x="13" y="4471"/>
                    </a:lnTo>
                    <a:lnTo>
                      <a:pt x="52" y="4599"/>
                    </a:lnTo>
                    <a:lnTo>
                      <a:pt x="116" y="4727"/>
                    </a:lnTo>
                    <a:lnTo>
                      <a:pt x="205" y="4829"/>
                    </a:lnTo>
                    <a:lnTo>
                      <a:pt x="308" y="4919"/>
                    </a:lnTo>
                    <a:lnTo>
                      <a:pt x="436" y="4983"/>
                    </a:lnTo>
                    <a:lnTo>
                      <a:pt x="564" y="5022"/>
                    </a:lnTo>
                    <a:lnTo>
                      <a:pt x="718" y="5047"/>
                    </a:lnTo>
                    <a:lnTo>
                      <a:pt x="7608" y="5047"/>
                    </a:lnTo>
                    <a:lnTo>
                      <a:pt x="7724" y="5034"/>
                    </a:lnTo>
                    <a:lnTo>
                      <a:pt x="7839" y="4996"/>
                    </a:lnTo>
                    <a:lnTo>
                      <a:pt x="7954" y="4958"/>
                    </a:lnTo>
                    <a:lnTo>
                      <a:pt x="8057" y="4881"/>
                    </a:lnTo>
                    <a:lnTo>
                      <a:pt x="12578" y="1269"/>
                    </a:lnTo>
                    <a:lnTo>
                      <a:pt x="12693" y="1166"/>
                    </a:lnTo>
                    <a:lnTo>
                      <a:pt x="12770" y="1051"/>
                    </a:lnTo>
                    <a:lnTo>
                      <a:pt x="12821" y="923"/>
                    </a:lnTo>
                    <a:lnTo>
                      <a:pt x="12847" y="795"/>
                    </a:lnTo>
                    <a:lnTo>
                      <a:pt x="12847" y="654"/>
                    </a:lnTo>
                    <a:lnTo>
                      <a:pt x="12821" y="513"/>
                    </a:lnTo>
                    <a:lnTo>
                      <a:pt x="12770" y="385"/>
                    </a:lnTo>
                    <a:lnTo>
                      <a:pt x="12693" y="257"/>
                    </a:lnTo>
                    <a:lnTo>
                      <a:pt x="12591" y="155"/>
                    </a:lnTo>
                    <a:lnTo>
                      <a:pt x="12475" y="78"/>
                    </a:lnTo>
                    <a:lnTo>
                      <a:pt x="12347" y="27"/>
                    </a:lnTo>
                    <a:lnTo>
                      <a:pt x="122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28"/>
              <p:cNvSpPr/>
              <p:nvPr/>
            </p:nvSpPr>
            <p:spPr>
              <a:xfrm>
                <a:off x="6701577" y="2532667"/>
                <a:ext cx="196856" cy="210615"/>
              </a:xfrm>
              <a:custGeom>
                <a:rect b="b" l="l" r="r" t="t"/>
                <a:pathLst>
                  <a:path extrusionOk="0" h="6674" w="6238">
                    <a:moveTo>
                      <a:pt x="5521" y="0"/>
                    </a:moveTo>
                    <a:lnTo>
                      <a:pt x="5367" y="13"/>
                    </a:lnTo>
                    <a:lnTo>
                      <a:pt x="5239" y="64"/>
                    </a:lnTo>
                    <a:lnTo>
                      <a:pt x="5124" y="128"/>
                    </a:lnTo>
                    <a:lnTo>
                      <a:pt x="5008" y="218"/>
                    </a:lnTo>
                    <a:lnTo>
                      <a:pt x="4919" y="320"/>
                    </a:lnTo>
                    <a:lnTo>
                      <a:pt x="4855" y="436"/>
                    </a:lnTo>
                    <a:lnTo>
                      <a:pt x="4816" y="577"/>
                    </a:lnTo>
                    <a:lnTo>
                      <a:pt x="4804" y="717"/>
                    </a:lnTo>
                    <a:lnTo>
                      <a:pt x="4804" y="5251"/>
                    </a:lnTo>
                    <a:lnTo>
                      <a:pt x="705" y="5251"/>
                    </a:lnTo>
                    <a:lnTo>
                      <a:pt x="564" y="5264"/>
                    </a:lnTo>
                    <a:lnTo>
                      <a:pt x="436" y="5303"/>
                    </a:lnTo>
                    <a:lnTo>
                      <a:pt x="308" y="5367"/>
                    </a:lnTo>
                    <a:lnTo>
                      <a:pt x="205" y="5456"/>
                    </a:lnTo>
                    <a:lnTo>
                      <a:pt x="116" y="5559"/>
                    </a:lnTo>
                    <a:lnTo>
                      <a:pt x="52" y="5687"/>
                    </a:lnTo>
                    <a:lnTo>
                      <a:pt x="13" y="5815"/>
                    </a:lnTo>
                    <a:lnTo>
                      <a:pt x="1" y="5969"/>
                    </a:lnTo>
                    <a:lnTo>
                      <a:pt x="13" y="6110"/>
                    </a:lnTo>
                    <a:lnTo>
                      <a:pt x="52" y="6238"/>
                    </a:lnTo>
                    <a:lnTo>
                      <a:pt x="116" y="6366"/>
                    </a:lnTo>
                    <a:lnTo>
                      <a:pt x="205" y="6468"/>
                    </a:lnTo>
                    <a:lnTo>
                      <a:pt x="308" y="6558"/>
                    </a:lnTo>
                    <a:lnTo>
                      <a:pt x="436" y="6622"/>
                    </a:lnTo>
                    <a:lnTo>
                      <a:pt x="564" y="6660"/>
                    </a:lnTo>
                    <a:lnTo>
                      <a:pt x="705" y="6673"/>
                    </a:lnTo>
                    <a:lnTo>
                      <a:pt x="5521" y="6673"/>
                    </a:lnTo>
                    <a:lnTo>
                      <a:pt x="5662" y="6660"/>
                    </a:lnTo>
                    <a:lnTo>
                      <a:pt x="5803" y="6622"/>
                    </a:lnTo>
                    <a:lnTo>
                      <a:pt x="5918" y="6558"/>
                    </a:lnTo>
                    <a:lnTo>
                      <a:pt x="6020" y="6468"/>
                    </a:lnTo>
                    <a:lnTo>
                      <a:pt x="6110" y="6366"/>
                    </a:lnTo>
                    <a:lnTo>
                      <a:pt x="6174" y="6238"/>
                    </a:lnTo>
                    <a:lnTo>
                      <a:pt x="6225" y="6110"/>
                    </a:lnTo>
                    <a:lnTo>
                      <a:pt x="6238" y="5969"/>
                    </a:lnTo>
                    <a:lnTo>
                      <a:pt x="6238" y="717"/>
                    </a:lnTo>
                    <a:lnTo>
                      <a:pt x="6225" y="577"/>
                    </a:lnTo>
                    <a:lnTo>
                      <a:pt x="6174" y="436"/>
                    </a:lnTo>
                    <a:lnTo>
                      <a:pt x="6110" y="320"/>
                    </a:lnTo>
                    <a:lnTo>
                      <a:pt x="6020" y="218"/>
                    </a:lnTo>
                    <a:lnTo>
                      <a:pt x="5918" y="128"/>
                    </a:lnTo>
                    <a:lnTo>
                      <a:pt x="5803" y="64"/>
                    </a:lnTo>
                    <a:lnTo>
                      <a:pt x="5662" y="13"/>
                    </a:lnTo>
                    <a:lnTo>
                      <a:pt x="5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28"/>
              <p:cNvSpPr/>
              <p:nvPr/>
            </p:nvSpPr>
            <p:spPr>
              <a:xfrm>
                <a:off x="6636915" y="2872164"/>
                <a:ext cx="590535" cy="180698"/>
              </a:xfrm>
              <a:custGeom>
                <a:rect b="b" l="l" r="r" t="t"/>
                <a:pathLst>
                  <a:path extrusionOk="0" h="5726" w="18713">
                    <a:moveTo>
                      <a:pt x="9747" y="1"/>
                    </a:moveTo>
                    <a:lnTo>
                      <a:pt x="9657" y="14"/>
                    </a:lnTo>
                    <a:lnTo>
                      <a:pt x="9581" y="39"/>
                    </a:lnTo>
                    <a:lnTo>
                      <a:pt x="9504" y="78"/>
                    </a:lnTo>
                    <a:lnTo>
                      <a:pt x="9427" y="129"/>
                    </a:lnTo>
                    <a:lnTo>
                      <a:pt x="9363" y="180"/>
                    </a:lnTo>
                    <a:lnTo>
                      <a:pt x="9299" y="244"/>
                    </a:lnTo>
                    <a:lnTo>
                      <a:pt x="9248" y="308"/>
                    </a:lnTo>
                    <a:lnTo>
                      <a:pt x="6545" y="4304"/>
                    </a:lnTo>
                    <a:lnTo>
                      <a:pt x="718" y="4304"/>
                    </a:lnTo>
                    <a:lnTo>
                      <a:pt x="564" y="4317"/>
                    </a:lnTo>
                    <a:lnTo>
                      <a:pt x="436" y="4356"/>
                    </a:lnTo>
                    <a:lnTo>
                      <a:pt x="308" y="4420"/>
                    </a:lnTo>
                    <a:lnTo>
                      <a:pt x="205" y="4509"/>
                    </a:lnTo>
                    <a:lnTo>
                      <a:pt x="116" y="4612"/>
                    </a:lnTo>
                    <a:lnTo>
                      <a:pt x="52" y="4740"/>
                    </a:lnTo>
                    <a:lnTo>
                      <a:pt x="13" y="4868"/>
                    </a:lnTo>
                    <a:lnTo>
                      <a:pt x="0" y="5022"/>
                    </a:lnTo>
                    <a:lnTo>
                      <a:pt x="13" y="5162"/>
                    </a:lnTo>
                    <a:lnTo>
                      <a:pt x="52" y="5291"/>
                    </a:lnTo>
                    <a:lnTo>
                      <a:pt x="116" y="5419"/>
                    </a:lnTo>
                    <a:lnTo>
                      <a:pt x="205" y="5521"/>
                    </a:lnTo>
                    <a:lnTo>
                      <a:pt x="308" y="5611"/>
                    </a:lnTo>
                    <a:lnTo>
                      <a:pt x="436" y="5675"/>
                    </a:lnTo>
                    <a:lnTo>
                      <a:pt x="564" y="5713"/>
                    </a:lnTo>
                    <a:lnTo>
                      <a:pt x="718" y="5726"/>
                    </a:lnTo>
                    <a:lnTo>
                      <a:pt x="7006" y="5726"/>
                    </a:lnTo>
                    <a:lnTo>
                      <a:pt x="7096" y="5713"/>
                    </a:lnTo>
                    <a:lnTo>
                      <a:pt x="7173" y="5688"/>
                    </a:lnTo>
                    <a:lnTo>
                      <a:pt x="7250" y="5649"/>
                    </a:lnTo>
                    <a:lnTo>
                      <a:pt x="7326" y="5598"/>
                    </a:lnTo>
                    <a:lnTo>
                      <a:pt x="7390" y="5547"/>
                    </a:lnTo>
                    <a:lnTo>
                      <a:pt x="7454" y="5483"/>
                    </a:lnTo>
                    <a:lnTo>
                      <a:pt x="7506" y="5419"/>
                    </a:lnTo>
                    <a:lnTo>
                      <a:pt x="10221" y="1423"/>
                    </a:lnTo>
                    <a:lnTo>
                      <a:pt x="18008" y="1423"/>
                    </a:lnTo>
                    <a:lnTo>
                      <a:pt x="18149" y="1410"/>
                    </a:lnTo>
                    <a:lnTo>
                      <a:pt x="18277" y="1371"/>
                    </a:lnTo>
                    <a:lnTo>
                      <a:pt x="18405" y="1307"/>
                    </a:lnTo>
                    <a:lnTo>
                      <a:pt x="18508" y="1218"/>
                    </a:lnTo>
                    <a:lnTo>
                      <a:pt x="18597" y="1115"/>
                    </a:lnTo>
                    <a:lnTo>
                      <a:pt x="18661" y="987"/>
                    </a:lnTo>
                    <a:lnTo>
                      <a:pt x="18700" y="859"/>
                    </a:lnTo>
                    <a:lnTo>
                      <a:pt x="18713" y="718"/>
                    </a:lnTo>
                    <a:lnTo>
                      <a:pt x="18700" y="564"/>
                    </a:lnTo>
                    <a:lnTo>
                      <a:pt x="18661" y="436"/>
                    </a:lnTo>
                    <a:lnTo>
                      <a:pt x="18597" y="308"/>
                    </a:lnTo>
                    <a:lnTo>
                      <a:pt x="18508" y="206"/>
                    </a:lnTo>
                    <a:lnTo>
                      <a:pt x="18405" y="116"/>
                    </a:lnTo>
                    <a:lnTo>
                      <a:pt x="18277" y="52"/>
                    </a:lnTo>
                    <a:lnTo>
                      <a:pt x="18149" y="14"/>
                    </a:lnTo>
                    <a:lnTo>
                      <a:pt x="18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28"/>
              <p:cNvSpPr/>
              <p:nvPr/>
            </p:nvSpPr>
            <p:spPr>
              <a:xfrm>
                <a:off x="6767059" y="3199574"/>
                <a:ext cx="154032" cy="221123"/>
              </a:xfrm>
              <a:custGeom>
                <a:rect b="b" l="l" r="r" t="t"/>
                <a:pathLst>
                  <a:path extrusionOk="0" h="7007" w="4881">
                    <a:moveTo>
                      <a:pt x="718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0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18"/>
                    </a:lnTo>
                    <a:lnTo>
                      <a:pt x="0" y="6289"/>
                    </a:lnTo>
                    <a:lnTo>
                      <a:pt x="13" y="6430"/>
                    </a:lnTo>
                    <a:lnTo>
                      <a:pt x="52" y="6571"/>
                    </a:lnTo>
                    <a:lnTo>
                      <a:pt x="129" y="6686"/>
                    </a:lnTo>
                    <a:lnTo>
                      <a:pt x="205" y="6788"/>
                    </a:lnTo>
                    <a:lnTo>
                      <a:pt x="321" y="6878"/>
                    </a:lnTo>
                    <a:lnTo>
                      <a:pt x="436" y="6942"/>
                    </a:lnTo>
                    <a:lnTo>
                      <a:pt x="577" y="6993"/>
                    </a:lnTo>
                    <a:lnTo>
                      <a:pt x="718" y="7006"/>
                    </a:lnTo>
                    <a:lnTo>
                      <a:pt x="859" y="6993"/>
                    </a:lnTo>
                    <a:lnTo>
                      <a:pt x="999" y="6942"/>
                    </a:lnTo>
                    <a:lnTo>
                      <a:pt x="1115" y="6878"/>
                    </a:lnTo>
                    <a:lnTo>
                      <a:pt x="1217" y="6788"/>
                    </a:lnTo>
                    <a:lnTo>
                      <a:pt x="1307" y="6686"/>
                    </a:lnTo>
                    <a:lnTo>
                      <a:pt x="1371" y="6571"/>
                    </a:lnTo>
                    <a:lnTo>
                      <a:pt x="1422" y="6430"/>
                    </a:lnTo>
                    <a:lnTo>
                      <a:pt x="1435" y="6289"/>
                    </a:lnTo>
                    <a:lnTo>
                      <a:pt x="1435" y="1435"/>
                    </a:lnTo>
                    <a:lnTo>
                      <a:pt x="4163" y="1435"/>
                    </a:lnTo>
                    <a:lnTo>
                      <a:pt x="4304" y="1422"/>
                    </a:lnTo>
                    <a:lnTo>
                      <a:pt x="4445" y="1384"/>
                    </a:lnTo>
                    <a:lnTo>
                      <a:pt x="4560" y="1319"/>
                    </a:lnTo>
                    <a:lnTo>
                      <a:pt x="4663" y="1230"/>
                    </a:lnTo>
                    <a:lnTo>
                      <a:pt x="4752" y="1127"/>
                    </a:lnTo>
                    <a:lnTo>
                      <a:pt x="4816" y="999"/>
                    </a:lnTo>
                    <a:lnTo>
                      <a:pt x="4867" y="871"/>
                    </a:lnTo>
                    <a:lnTo>
                      <a:pt x="4880" y="718"/>
                    </a:lnTo>
                    <a:lnTo>
                      <a:pt x="4867" y="577"/>
                    </a:lnTo>
                    <a:lnTo>
                      <a:pt x="4816" y="449"/>
                    </a:lnTo>
                    <a:lnTo>
                      <a:pt x="4752" y="320"/>
                    </a:lnTo>
                    <a:lnTo>
                      <a:pt x="4663" y="218"/>
                    </a:lnTo>
                    <a:lnTo>
                      <a:pt x="4560" y="128"/>
                    </a:lnTo>
                    <a:lnTo>
                      <a:pt x="4445" y="64"/>
                    </a:lnTo>
                    <a:lnTo>
                      <a:pt x="4304" y="26"/>
                    </a:lnTo>
                    <a:lnTo>
                      <a:pt x="41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28"/>
              <p:cNvSpPr/>
              <p:nvPr/>
            </p:nvSpPr>
            <p:spPr>
              <a:xfrm>
                <a:off x="6253331" y="3407318"/>
                <a:ext cx="44906" cy="199696"/>
              </a:xfrm>
              <a:custGeom>
                <a:rect b="b" l="l" r="r" t="t"/>
                <a:pathLst>
                  <a:path extrusionOk="0" h="6328" w="1423">
                    <a:moveTo>
                      <a:pt x="718" y="1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8" y="129"/>
                    </a:lnTo>
                    <a:lnTo>
                      <a:pt x="206" y="205"/>
                    </a:lnTo>
                    <a:lnTo>
                      <a:pt x="116" y="321"/>
                    </a:lnTo>
                    <a:lnTo>
                      <a:pt x="52" y="436"/>
                    </a:lnTo>
                    <a:lnTo>
                      <a:pt x="13" y="577"/>
                    </a:lnTo>
                    <a:lnTo>
                      <a:pt x="1" y="718"/>
                    </a:lnTo>
                    <a:lnTo>
                      <a:pt x="1" y="5610"/>
                    </a:lnTo>
                    <a:lnTo>
                      <a:pt x="13" y="5764"/>
                    </a:lnTo>
                    <a:lnTo>
                      <a:pt x="52" y="5892"/>
                    </a:lnTo>
                    <a:lnTo>
                      <a:pt x="116" y="6020"/>
                    </a:lnTo>
                    <a:lnTo>
                      <a:pt x="206" y="6123"/>
                    </a:lnTo>
                    <a:lnTo>
                      <a:pt x="308" y="6212"/>
                    </a:lnTo>
                    <a:lnTo>
                      <a:pt x="436" y="6276"/>
                    </a:lnTo>
                    <a:lnTo>
                      <a:pt x="564" y="6315"/>
                    </a:lnTo>
                    <a:lnTo>
                      <a:pt x="718" y="6328"/>
                    </a:lnTo>
                    <a:lnTo>
                      <a:pt x="859" y="6315"/>
                    </a:lnTo>
                    <a:lnTo>
                      <a:pt x="987" y="6276"/>
                    </a:lnTo>
                    <a:lnTo>
                      <a:pt x="1115" y="6212"/>
                    </a:lnTo>
                    <a:lnTo>
                      <a:pt x="1217" y="6123"/>
                    </a:lnTo>
                    <a:lnTo>
                      <a:pt x="1307" y="6020"/>
                    </a:lnTo>
                    <a:lnTo>
                      <a:pt x="1371" y="5892"/>
                    </a:lnTo>
                    <a:lnTo>
                      <a:pt x="1410" y="5764"/>
                    </a:lnTo>
                    <a:lnTo>
                      <a:pt x="1422" y="5610"/>
                    </a:lnTo>
                    <a:lnTo>
                      <a:pt x="1422" y="718"/>
                    </a:lnTo>
                    <a:lnTo>
                      <a:pt x="1410" y="577"/>
                    </a:lnTo>
                    <a:lnTo>
                      <a:pt x="1371" y="436"/>
                    </a:lnTo>
                    <a:lnTo>
                      <a:pt x="1307" y="321"/>
                    </a:lnTo>
                    <a:lnTo>
                      <a:pt x="1217" y="205"/>
                    </a:lnTo>
                    <a:lnTo>
                      <a:pt x="1115" y="129"/>
                    </a:lnTo>
                    <a:lnTo>
                      <a:pt x="987" y="52"/>
                    </a:lnTo>
                    <a:lnTo>
                      <a:pt x="859" y="13"/>
                    </a:lnTo>
                    <a:lnTo>
                      <a:pt x="71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28"/>
              <p:cNvSpPr/>
              <p:nvPr/>
            </p:nvSpPr>
            <p:spPr>
              <a:xfrm>
                <a:off x="6399664" y="3287683"/>
                <a:ext cx="150782" cy="147153"/>
              </a:xfrm>
              <a:custGeom>
                <a:rect b="b" l="l" r="r" t="t"/>
                <a:pathLst>
                  <a:path extrusionOk="0" h="4663" w="4778">
                    <a:moveTo>
                      <a:pt x="705" y="0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7" y="116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9"/>
                    </a:lnTo>
                    <a:lnTo>
                      <a:pt x="13" y="590"/>
                    </a:lnTo>
                    <a:lnTo>
                      <a:pt x="0" y="730"/>
                    </a:lnTo>
                    <a:lnTo>
                      <a:pt x="13" y="859"/>
                    </a:lnTo>
                    <a:lnTo>
                      <a:pt x="64" y="987"/>
                    </a:lnTo>
                    <a:lnTo>
                      <a:pt x="128" y="1115"/>
                    </a:lnTo>
                    <a:lnTo>
                      <a:pt x="218" y="1230"/>
                    </a:lnTo>
                    <a:lnTo>
                      <a:pt x="3561" y="4458"/>
                    </a:lnTo>
                    <a:lnTo>
                      <a:pt x="3676" y="4547"/>
                    </a:lnTo>
                    <a:lnTo>
                      <a:pt x="3791" y="4611"/>
                    </a:lnTo>
                    <a:lnTo>
                      <a:pt x="3919" y="4650"/>
                    </a:lnTo>
                    <a:lnTo>
                      <a:pt x="4060" y="4662"/>
                    </a:lnTo>
                    <a:lnTo>
                      <a:pt x="4201" y="4650"/>
                    </a:lnTo>
                    <a:lnTo>
                      <a:pt x="4329" y="4598"/>
                    </a:lnTo>
                    <a:lnTo>
                      <a:pt x="4457" y="4534"/>
                    </a:lnTo>
                    <a:lnTo>
                      <a:pt x="4521" y="4496"/>
                    </a:lnTo>
                    <a:lnTo>
                      <a:pt x="4573" y="4445"/>
                    </a:lnTo>
                    <a:lnTo>
                      <a:pt x="4662" y="4329"/>
                    </a:lnTo>
                    <a:lnTo>
                      <a:pt x="4726" y="4201"/>
                    </a:lnTo>
                    <a:lnTo>
                      <a:pt x="4765" y="4073"/>
                    </a:lnTo>
                    <a:lnTo>
                      <a:pt x="4777" y="3932"/>
                    </a:lnTo>
                    <a:lnTo>
                      <a:pt x="4752" y="3792"/>
                    </a:lnTo>
                    <a:lnTo>
                      <a:pt x="4713" y="3663"/>
                    </a:lnTo>
                    <a:lnTo>
                      <a:pt x="4649" y="3535"/>
                    </a:lnTo>
                    <a:lnTo>
                      <a:pt x="4560" y="3433"/>
                    </a:lnTo>
                    <a:lnTo>
                      <a:pt x="1217" y="193"/>
                    </a:lnTo>
                    <a:lnTo>
                      <a:pt x="1102" y="103"/>
                    </a:lnTo>
                    <a:lnTo>
                      <a:pt x="974" y="39"/>
                    </a:lnTo>
                    <a:lnTo>
                      <a:pt x="845" y="13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8"/>
              <p:cNvSpPr/>
              <p:nvPr/>
            </p:nvSpPr>
            <p:spPr>
              <a:xfrm>
                <a:off x="5973634" y="2985361"/>
                <a:ext cx="90160" cy="90160"/>
              </a:xfrm>
              <a:custGeom>
                <a:rect b="b" l="l" r="r" t="t"/>
                <a:pathLst>
                  <a:path extrusionOk="0" h="2857" w="2857">
                    <a:moveTo>
                      <a:pt x="1435" y="0"/>
                    </a:moveTo>
                    <a:lnTo>
                      <a:pt x="1281" y="13"/>
                    </a:lnTo>
                    <a:lnTo>
                      <a:pt x="1141" y="26"/>
                    </a:lnTo>
                    <a:lnTo>
                      <a:pt x="1000" y="64"/>
                    </a:lnTo>
                    <a:lnTo>
                      <a:pt x="872" y="115"/>
                    </a:lnTo>
                    <a:lnTo>
                      <a:pt x="743" y="179"/>
                    </a:lnTo>
                    <a:lnTo>
                      <a:pt x="628" y="243"/>
                    </a:lnTo>
                    <a:lnTo>
                      <a:pt x="526" y="333"/>
                    </a:lnTo>
                    <a:lnTo>
                      <a:pt x="423" y="423"/>
                    </a:lnTo>
                    <a:lnTo>
                      <a:pt x="334" y="525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26" y="1140"/>
                    </a:lnTo>
                    <a:lnTo>
                      <a:pt x="13" y="1281"/>
                    </a:lnTo>
                    <a:lnTo>
                      <a:pt x="1" y="1435"/>
                    </a:lnTo>
                    <a:lnTo>
                      <a:pt x="13" y="1575"/>
                    </a:lnTo>
                    <a:lnTo>
                      <a:pt x="26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44" y="2229"/>
                    </a:lnTo>
                    <a:lnTo>
                      <a:pt x="334" y="2344"/>
                    </a:lnTo>
                    <a:lnTo>
                      <a:pt x="423" y="2434"/>
                    </a:lnTo>
                    <a:lnTo>
                      <a:pt x="526" y="2536"/>
                    </a:lnTo>
                    <a:lnTo>
                      <a:pt x="628" y="2613"/>
                    </a:lnTo>
                    <a:lnTo>
                      <a:pt x="743" y="2690"/>
                    </a:lnTo>
                    <a:lnTo>
                      <a:pt x="872" y="2741"/>
                    </a:lnTo>
                    <a:lnTo>
                      <a:pt x="1000" y="2792"/>
                    </a:lnTo>
                    <a:lnTo>
                      <a:pt x="1141" y="2831"/>
                    </a:lnTo>
                    <a:lnTo>
                      <a:pt x="1281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4" y="2536"/>
                    </a:lnTo>
                    <a:lnTo>
                      <a:pt x="2434" y="2434"/>
                    </a:lnTo>
                    <a:lnTo>
                      <a:pt x="2537" y="2344"/>
                    </a:lnTo>
                    <a:lnTo>
                      <a:pt x="2613" y="2229"/>
                    </a:lnTo>
                    <a:lnTo>
                      <a:pt x="2690" y="2113"/>
                    </a:lnTo>
                    <a:lnTo>
                      <a:pt x="2742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5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2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7" y="525"/>
                    </a:lnTo>
                    <a:lnTo>
                      <a:pt x="2434" y="423"/>
                    </a:lnTo>
                    <a:lnTo>
                      <a:pt x="2344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8"/>
              <p:cNvSpPr/>
              <p:nvPr/>
            </p:nvSpPr>
            <p:spPr>
              <a:xfrm>
                <a:off x="6351949" y="2832559"/>
                <a:ext cx="90160" cy="90160"/>
              </a:xfrm>
              <a:custGeom>
                <a:rect b="b" l="l" r="r" t="t"/>
                <a:pathLst>
                  <a:path extrusionOk="0" h="2857" w="2857">
                    <a:moveTo>
                      <a:pt x="1282" y="1"/>
                    </a:moveTo>
                    <a:lnTo>
                      <a:pt x="1141" y="26"/>
                    </a:lnTo>
                    <a:lnTo>
                      <a:pt x="1000" y="65"/>
                    </a:lnTo>
                    <a:lnTo>
                      <a:pt x="872" y="116"/>
                    </a:lnTo>
                    <a:lnTo>
                      <a:pt x="744" y="167"/>
                    </a:lnTo>
                    <a:lnTo>
                      <a:pt x="628" y="244"/>
                    </a:lnTo>
                    <a:lnTo>
                      <a:pt x="513" y="321"/>
                    </a:lnTo>
                    <a:lnTo>
                      <a:pt x="411" y="411"/>
                    </a:lnTo>
                    <a:lnTo>
                      <a:pt x="321" y="513"/>
                    </a:lnTo>
                    <a:lnTo>
                      <a:pt x="244" y="628"/>
                    </a:lnTo>
                    <a:lnTo>
                      <a:pt x="167" y="744"/>
                    </a:lnTo>
                    <a:lnTo>
                      <a:pt x="103" y="872"/>
                    </a:lnTo>
                    <a:lnTo>
                      <a:pt x="65" y="1000"/>
                    </a:lnTo>
                    <a:lnTo>
                      <a:pt x="26" y="1141"/>
                    </a:lnTo>
                    <a:lnTo>
                      <a:pt x="1" y="1281"/>
                    </a:lnTo>
                    <a:lnTo>
                      <a:pt x="1" y="1422"/>
                    </a:lnTo>
                    <a:lnTo>
                      <a:pt x="1" y="1576"/>
                    </a:lnTo>
                    <a:lnTo>
                      <a:pt x="26" y="1717"/>
                    </a:lnTo>
                    <a:lnTo>
                      <a:pt x="65" y="1845"/>
                    </a:lnTo>
                    <a:lnTo>
                      <a:pt x="103" y="1986"/>
                    </a:lnTo>
                    <a:lnTo>
                      <a:pt x="167" y="2101"/>
                    </a:lnTo>
                    <a:lnTo>
                      <a:pt x="244" y="2229"/>
                    </a:lnTo>
                    <a:lnTo>
                      <a:pt x="321" y="2332"/>
                    </a:lnTo>
                    <a:lnTo>
                      <a:pt x="411" y="2434"/>
                    </a:lnTo>
                    <a:lnTo>
                      <a:pt x="513" y="2524"/>
                    </a:lnTo>
                    <a:lnTo>
                      <a:pt x="628" y="2614"/>
                    </a:lnTo>
                    <a:lnTo>
                      <a:pt x="744" y="2678"/>
                    </a:lnTo>
                    <a:lnTo>
                      <a:pt x="872" y="2742"/>
                    </a:lnTo>
                    <a:lnTo>
                      <a:pt x="1000" y="2793"/>
                    </a:lnTo>
                    <a:lnTo>
                      <a:pt x="1141" y="2831"/>
                    </a:lnTo>
                    <a:lnTo>
                      <a:pt x="1282" y="2844"/>
                    </a:lnTo>
                    <a:lnTo>
                      <a:pt x="1422" y="2857"/>
                    </a:lnTo>
                    <a:lnTo>
                      <a:pt x="1563" y="2844"/>
                    </a:lnTo>
                    <a:lnTo>
                      <a:pt x="1717" y="2831"/>
                    </a:lnTo>
                    <a:lnTo>
                      <a:pt x="1845" y="2793"/>
                    </a:lnTo>
                    <a:lnTo>
                      <a:pt x="1973" y="2742"/>
                    </a:lnTo>
                    <a:lnTo>
                      <a:pt x="2101" y="2678"/>
                    </a:lnTo>
                    <a:lnTo>
                      <a:pt x="2217" y="2614"/>
                    </a:lnTo>
                    <a:lnTo>
                      <a:pt x="2332" y="2524"/>
                    </a:lnTo>
                    <a:lnTo>
                      <a:pt x="2434" y="2434"/>
                    </a:lnTo>
                    <a:lnTo>
                      <a:pt x="2524" y="2332"/>
                    </a:lnTo>
                    <a:lnTo>
                      <a:pt x="2614" y="2229"/>
                    </a:lnTo>
                    <a:lnTo>
                      <a:pt x="2678" y="2101"/>
                    </a:lnTo>
                    <a:lnTo>
                      <a:pt x="2742" y="1986"/>
                    </a:lnTo>
                    <a:lnTo>
                      <a:pt x="2793" y="1845"/>
                    </a:lnTo>
                    <a:lnTo>
                      <a:pt x="2819" y="1717"/>
                    </a:lnTo>
                    <a:lnTo>
                      <a:pt x="2844" y="1576"/>
                    </a:lnTo>
                    <a:lnTo>
                      <a:pt x="2857" y="1422"/>
                    </a:lnTo>
                    <a:lnTo>
                      <a:pt x="2844" y="1281"/>
                    </a:lnTo>
                    <a:lnTo>
                      <a:pt x="2819" y="1141"/>
                    </a:lnTo>
                    <a:lnTo>
                      <a:pt x="2793" y="1000"/>
                    </a:lnTo>
                    <a:lnTo>
                      <a:pt x="2742" y="872"/>
                    </a:lnTo>
                    <a:lnTo>
                      <a:pt x="2678" y="744"/>
                    </a:lnTo>
                    <a:lnTo>
                      <a:pt x="2614" y="628"/>
                    </a:lnTo>
                    <a:lnTo>
                      <a:pt x="2524" y="513"/>
                    </a:lnTo>
                    <a:lnTo>
                      <a:pt x="2434" y="411"/>
                    </a:lnTo>
                    <a:lnTo>
                      <a:pt x="2332" y="321"/>
                    </a:lnTo>
                    <a:lnTo>
                      <a:pt x="2217" y="244"/>
                    </a:lnTo>
                    <a:lnTo>
                      <a:pt x="2101" y="167"/>
                    </a:lnTo>
                    <a:lnTo>
                      <a:pt x="1973" y="116"/>
                    </a:lnTo>
                    <a:lnTo>
                      <a:pt x="1845" y="65"/>
                    </a:lnTo>
                    <a:lnTo>
                      <a:pt x="1717" y="26"/>
                    </a:lnTo>
                    <a:lnTo>
                      <a:pt x="15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8"/>
              <p:cNvSpPr/>
              <p:nvPr/>
            </p:nvSpPr>
            <p:spPr>
              <a:xfrm>
                <a:off x="6619937" y="2985361"/>
                <a:ext cx="90570" cy="90160"/>
              </a:xfrm>
              <a:custGeom>
                <a:rect b="b" l="l" r="r" t="t"/>
                <a:pathLst>
                  <a:path extrusionOk="0" h="2857" w="2870">
                    <a:moveTo>
                      <a:pt x="1435" y="0"/>
                    </a:moveTo>
                    <a:lnTo>
                      <a:pt x="1294" y="13"/>
                    </a:lnTo>
                    <a:lnTo>
                      <a:pt x="1153" y="26"/>
                    </a:lnTo>
                    <a:lnTo>
                      <a:pt x="1012" y="64"/>
                    </a:lnTo>
                    <a:lnTo>
                      <a:pt x="884" y="115"/>
                    </a:lnTo>
                    <a:lnTo>
                      <a:pt x="756" y="179"/>
                    </a:lnTo>
                    <a:lnTo>
                      <a:pt x="641" y="243"/>
                    </a:lnTo>
                    <a:lnTo>
                      <a:pt x="526" y="333"/>
                    </a:lnTo>
                    <a:lnTo>
                      <a:pt x="423" y="423"/>
                    </a:lnTo>
                    <a:lnTo>
                      <a:pt x="333" y="525"/>
                    </a:lnTo>
                    <a:lnTo>
                      <a:pt x="257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4" y="999"/>
                    </a:lnTo>
                    <a:lnTo>
                      <a:pt x="39" y="1140"/>
                    </a:lnTo>
                    <a:lnTo>
                      <a:pt x="13" y="1281"/>
                    </a:lnTo>
                    <a:lnTo>
                      <a:pt x="0" y="1435"/>
                    </a:lnTo>
                    <a:lnTo>
                      <a:pt x="13" y="1575"/>
                    </a:lnTo>
                    <a:lnTo>
                      <a:pt x="39" y="1716"/>
                    </a:lnTo>
                    <a:lnTo>
                      <a:pt x="64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57" y="2229"/>
                    </a:lnTo>
                    <a:lnTo>
                      <a:pt x="333" y="2344"/>
                    </a:lnTo>
                    <a:lnTo>
                      <a:pt x="423" y="2434"/>
                    </a:lnTo>
                    <a:lnTo>
                      <a:pt x="526" y="2536"/>
                    </a:lnTo>
                    <a:lnTo>
                      <a:pt x="641" y="2613"/>
                    </a:lnTo>
                    <a:lnTo>
                      <a:pt x="756" y="2690"/>
                    </a:lnTo>
                    <a:lnTo>
                      <a:pt x="884" y="2741"/>
                    </a:lnTo>
                    <a:lnTo>
                      <a:pt x="1012" y="2792"/>
                    </a:lnTo>
                    <a:lnTo>
                      <a:pt x="1153" y="2831"/>
                    </a:lnTo>
                    <a:lnTo>
                      <a:pt x="1294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4" y="2536"/>
                    </a:lnTo>
                    <a:lnTo>
                      <a:pt x="2447" y="2434"/>
                    </a:lnTo>
                    <a:lnTo>
                      <a:pt x="2536" y="2344"/>
                    </a:lnTo>
                    <a:lnTo>
                      <a:pt x="2613" y="2229"/>
                    </a:lnTo>
                    <a:lnTo>
                      <a:pt x="2690" y="2113"/>
                    </a:lnTo>
                    <a:lnTo>
                      <a:pt x="2754" y="1985"/>
                    </a:lnTo>
                    <a:lnTo>
                      <a:pt x="2805" y="1857"/>
                    </a:lnTo>
                    <a:lnTo>
                      <a:pt x="2831" y="1716"/>
                    </a:lnTo>
                    <a:lnTo>
                      <a:pt x="2857" y="1575"/>
                    </a:lnTo>
                    <a:lnTo>
                      <a:pt x="2869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805" y="999"/>
                    </a:lnTo>
                    <a:lnTo>
                      <a:pt x="2754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6" y="525"/>
                    </a:lnTo>
                    <a:lnTo>
                      <a:pt x="2447" y="423"/>
                    </a:lnTo>
                    <a:lnTo>
                      <a:pt x="2344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8"/>
              <p:cNvSpPr/>
              <p:nvPr/>
            </p:nvSpPr>
            <p:spPr>
              <a:xfrm>
                <a:off x="6853149" y="3177326"/>
                <a:ext cx="90160" cy="90160"/>
              </a:xfrm>
              <a:custGeom>
                <a:rect b="b" l="l" r="r" t="t"/>
                <a:pathLst>
                  <a:path extrusionOk="0" h="2857" w="2857">
                    <a:moveTo>
                      <a:pt x="1281" y="1"/>
                    </a:moveTo>
                    <a:lnTo>
                      <a:pt x="1140" y="26"/>
                    </a:lnTo>
                    <a:lnTo>
                      <a:pt x="1012" y="65"/>
                    </a:lnTo>
                    <a:lnTo>
                      <a:pt x="871" y="103"/>
                    </a:lnTo>
                    <a:lnTo>
                      <a:pt x="756" y="167"/>
                    </a:lnTo>
                    <a:lnTo>
                      <a:pt x="628" y="244"/>
                    </a:lnTo>
                    <a:lnTo>
                      <a:pt x="526" y="321"/>
                    </a:lnTo>
                    <a:lnTo>
                      <a:pt x="423" y="411"/>
                    </a:lnTo>
                    <a:lnTo>
                      <a:pt x="334" y="513"/>
                    </a:lnTo>
                    <a:lnTo>
                      <a:pt x="244" y="628"/>
                    </a:lnTo>
                    <a:lnTo>
                      <a:pt x="180" y="744"/>
                    </a:lnTo>
                    <a:lnTo>
                      <a:pt x="116" y="872"/>
                    </a:lnTo>
                    <a:lnTo>
                      <a:pt x="65" y="1000"/>
                    </a:lnTo>
                    <a:lnTo>
                      <a:pt x="39" y="1141"/>
                    </a:lnTo>
                    <a:lnTo>
                      <a:pt x="13" y="1282"/>
                    </a:lnTo>
                    <a:lnTo>
                      <a:pt x="1" y="1423"/>
                    </a:lnTo>
                    <a:lnTo>
                      <a:pt x="13" y="1576"/>
                    </a:lnTo>
                    <a:lnTo>
                      <a:pt x="39" y="1717"/>
                    </a:lnTo>
                    <a:lnTo>
                      <a:pt x="65" y="1845"/>
                    </a:lnTo>
                    <a:lnTo>
                      <a:pt x="116" y="1986"/>
                    </a:lnTo>
                    <a:lnTo>
                      <a:pt x="180" y="2101"/>
                    </a:lnTo>
                    <a:lnTo>
                      <a:pt x="244" y="2229"/>
                    </a:lnTo>
                    <a:lnTo>
                      <a:pt x="334" y="2332"/>
                    </a:lnTo>
                    <a:lnTo>
                      <a:pt x="423" y="2434"/>
                    </a:lnTo>
                    <a:lnTo>
                      <a:pt x="526" y="2524"/>
                    </a:lnTo>
                    <a:lnTo>
                      <a:pt x="628" y="2614"/>
                    </a:lnTo>
                    <a:lnTo>
                      <a:pt x="756" y="2678"/>
                    </a:lnTo>
                    <a:lnTo>
                      <a:pt x="871" y="2742"/>
                    </a:lnTo>
                    <a:lnTo>
                      <a:pt x="1012" y="2793"/>
                    </a:lnTo>
                    <a:lnTo>
                      <a:pt x="1140" y="2831"/>
                    </a:lnTo>
                    <a:lnTo>
                      <a:pt x="1281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31"/>
                    </a:lnTo>
                    <a:lnTo>
                      <a:pt x="1858" y="2793"/>
                    </a:lnTo>
                    <a:lnTo>
                      <a:pt x="1986" y="2742"/>
                    </a:lnTo>
                    <a:lnTo>
                      <a:pt x="2114" y="2678"/>
                    </a:lnTo>
                    <a:lnTo>
                      <a:pt x="2229" y="2614"/>
                    </a:lnTo>
                    <a:lnTo>
                      <a:pt x="2344" y="2524"/>
                    </a:lnTo>
                    <a:lnTo>
                      <a:pt x="2447" y="2434"/>
                    </a:lnTo>
                    <a:lnTo>
                      <a:pt x="2536" y="2332"/>
                    </a:lnTo>
                    <a:lnTo>
                      <a:pt x="2613" y="2229"/>
                    </a:lnTo>
                    <a:lnTo>
                      <a:pt x="2690" y="2101"/>
                    </a:lnTo>
                    <a:lnTo>
                      <a:pt x="2754" y="1986"/>
                    </a:lnTo>
                    <a:lnTo>
                      <a:pt x="2793" y="1845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3"/>
                    </a:lnTo>
                    <a:lnTo>
                      <a:pt x="2857" y="1282"/>
                    </a:lnTo>
                    <a:lnTo>
                      <a:pt x="2831" y="1141"/>
                    </a:lnTo>
                    <a:lnTo>
                      <a:pt x="2793" y="1000"/>
                    </a:lnTo>
                    <a:lnTo>
                      <a:pt x="2754" y="872"/>
                    </a:lnTo>
                    <a:lnTo>
                      <a:pt x="2690" y="744"/>
                    </a:lnTo>
                    <a:lnTo>
                      <a:pt x="2613" y="628"/>
                    </a:lnTo>
                    <a:lnTo>
                      <a:pt x="2536" y="513"/>
                    </a:lnTo>
                    <a:lnTo>
                      <a:pt x="2447" y="411"/>
                    </a:lnTo>
                    <a:lnTo>
                      <a:pt x="2344" y="321"/>
                    </a:lnTo>
                    <a:lnTo>
                      <a:pt x="2229" y="244"/>
                    </a:lnTo>
                    <a:lnTo>
                      <a:pt x="2114" y="167"/>
                    </a:lnTo>
                    <a:lnTo>
                      <a:pt x="1986" y="103"/>
                    </a:lnTo>
                    <a:lnTo>
                      <a:pt x="1858" y="65"/>
                    </a:lnTo>
                    <a:lnTo>
                      <a:pt x="1717" y="26"/>
                    </a:lnTo>
                    <a:lnTo>
                      <a:pt x="15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8"/>
              <p:cNvSpPr/>
              <p:nvPr/>
            </p:nvSpPr>
            <p:spPr>
              <a:xfrm>
                <a:off x="6665191" y="2675749"/>
                <a:ext cx="90191" cy="90160"/>
              </a:xfrm>
              <a:custGeom>
                <a:rect b="b" l="l" r="r" t="t"/>
                <a:pathLst>
                  <a:path extrusionOk="0" h="2857" w="2858">
                    <a:moveTo>
                      <a:pt x="1435" y="0"/>
                    </a:moveTo>
                    <a:lnTo>
                      <a:pt x="1282" y="13"/>
                    </a:lnTo>
                    <a:lnTo>
                      <a:pt x="1141" y="26"/>
                    </a:lnTo>
                    <a:lnTo>
                      <a:pt x="1000" y="64"/>
                    </a:lnTo>
                    <a:lnTo>
                      <a:pt x="872" y="116"/>
                    </a:lnTo>
                    <a:lnTo>
                      <a:pt x="744" y="180"/>
                    </a:lnTo>
                    <a:lnTo>
                      <a:pt x="628" y="244"/>
                    </a:lnTo>
                    <a:lnTo>
                      <a:pt x="526" y="333"/>
                    </a:lnTo>
                    <a:lnTo>
                      <a:pt x="424" y="423"/>
                    </a:lnTo>
                    <a:lnTo>
                      <a:pt x="321" y="525"/>
                    </a:lnTo>
                    <a:lnTo>
                      <a:pt x="244" y="628"/>
                    </a:lnTo>
                    <a:lnTo>
                      <a:pt x="167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26" y="1140"/>
                    </a:lnTo>
                    <a:lnTo>
                      <a:pt x="14" y="1281"/>
                    </a:lnTo>
                    <a:lnTo>
                      <a:pt x="1" y="1435"/>
                    </a:lnTo>
                    <a:lnTo>
                      <a:pt x="14" y="1576"/>
                    </a:lnTo>
                    <a:lnTo>
                      <a:pt x="26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67" y="2114"/>
                    </a:lnTo>
                    <a:lnTo>
                      <a:pt x="244" y="2229"/>
                    </a:lnTo>
                    <a:lnTo>
                      <a:pt x="321" y="2344"/>
                    </a:lnTo>
                    <a:lnTo>
                      <a:pt x="424" y="2434"/>
                    </a:lnTo>
                    <a:lnTo>
                      <a:pt x="526" y="2536"/>
                    </a:lnTo>
                    <a:lnTo>
                      <a:pt x="628" y="2613"/>
                    </a:lnTo>
                    <a:lnTo>
                      <a:pt x="744" y="2690"/>
                    </a:lnTo>
                    <a:lnTo>
                      <a:pt x="872" y="2741"/>
                    </a:lnTo>
                    <a:lnTo>
                      <a:pt x="1000" y="2792"/>
                    </a:lnTo>
                    <a:lnTo>
                      <a:pt x="1141" y="2831"/>
                    </a:lnTo>
                    <a:lnTo>
                      <a:pt x="1282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32" y="2536"/>
                    </a:lnTo>
                    <a:lnTo>
                      <a:pt x="2434" y="2434"/>
                    </a:lnTo>
                    <a:lnTo>
                      <a:pt x="2537" y="2344"/>
                    </a:lnTo>
                    <a:lnTo>
                      <a:pt x="2614" y="2229"/>
                    </a:lnTo>
                    <a:lnTo>
                      <a:pt x="2691" y="2114"/>
                    </a:lnTo>
                    <a:lnTo>
                      <a:pt x="2742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6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2" y="871"/>
                    </a:lnTo>
                    <a:lnTo>
                      <a:pt x="2691" y="743"/>
                    </a:lnTo>
                    <a:lnTo>
                      <a:pt x="2614" y="628"/>
                    </a:lnTo>
                    <a:lnTo>
                      <a:pt x="2537" y="525"/>
                    </a:lnTo>
                    <a:lnTo>
                      <a:pt x="2434" y="423"/>
                    </a:lnTo>
                    <a:lnTo>
                      <a:pt x="2332" y="333"/>
                    </a:lnTo>
                    <a:lnTo>
                      <a:pt x="2229" y="244"/>
                    </a:lnTo>
                    <a:lnTo>
                      <a:pt x="2114" y="180"/>
                    </a:lnTo>
                    <a:lnTo>
                      <a:pt x="1986" y="116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8"/>
              <p:cNvSpPr/>
              <p:nvPr/>
            </p:nvSpPr>
            <p:spPr>
              <a:xfrm>
                <a:off x="6377005" y="3265057"/>
                <a:ext cx="90191" cy="90160"/>
              </a:xfrm>
              <a:custGeom>
                <a:rect b="b" l="l" r="r" t="t"/>
                <a:pathLst>
                  <a:path extrusionOk="0" h="2857" w="2858">
                    <a:moveTo>
                      <a:pt x="1435" y="0"/>
                    </a:moveTo>
                    <a:lnTo>
                      <a:pt x="1294" y="13"/>
                    </a:lnTo>
                    <a:lnTo>
                      <a:pt x="1141" y="26"/>
                    </a:lnTo>
                    <a:lnTo>
                      <a:pt x="1013" y="64"/>
                    </a:lnTo>
                    <a:lnTo>
                      <a:pt x="885" y="115"/>
                    </a:lnTo>
                    <a:lnTo>
                      <a:pt x="757" y="179"/>
                    </a:lnTo>
                    <a:lnTo>
                      <a:pt x="641" y="243"/>
                    </a:lnTo>
                    <a:lnTo>
                      <a:pt x="526" y="333"/>
                    </a:lnTo>
                    <a:lnTo>
                      <a:pt x="424" y="423"/>
                    </a:lnTo>
                    <a:lnTo>
                      <a:pt x="334" y="525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39" y="1140"/>
                    </a:lnTo>
                    <a:lnTo>
                      <a:pt x="14" y="1281"/>
                    </a:lnTo>
                    <a:lnTo>
                      <a:pt x="1" y="1435"/>
                    </a:lnTo>
                    <a:lnTo>
                      <a:pt x="14" y="1576"/>
                    </a:lnTo>
                    <a:lnTo>
                      <a:pt x="39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44" y="2229"/>
                    </a:lnTo>
                    <a:lnTo>
                      <a:pt x="334" y="2344"/>
                    </a:lnTo>
                    <a:lnTo>
                      <a:pt x="424" y="2434"/>
                    </a:lnTo>
                    <a:lnTo>
                      <a:pt x="526" y="2536"/>
                    </a:lnTo>
                    <a:lnTo>
                      <a:pt x="641" y="2613"/>
                    </a:lnTo>
                    <a:lnTo>
                      <a:pt x="757" y="2690"/>
                    </a:lnTo>
                    <a:lnTo>
                      <a:pt x="885" y="2741"/>
                    </a:lnTo>
                    <a:lnTo>
                      <a:pt x="1013" y="2792"/>
                    </a:lnTo>
                    <a:lnTo>
                      <a:pt x="1141" y="2831"/>
                    </a:lnTo>
                    <a:lnTo>
                      <a:pt x="1294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5" y="2536"/>
                    </a:lnTo>
                    <a:lnTo>
                      <a:pt x="2447" y="2434"/>
                    </a:lnTo>
                    <a:lnTo>
                      <a:pt x="2537" y="2344"/>
                    </a:lnTo>
                    <a:lnTo>
                      <a:pt x="2614" y="2229"/>
                    </a:lnTo>
                    <a:lnTo>
                      <a:pt x="2691" y="2113"/>
                    </a:lnTo>
                    <a:lnTo>
                      <a:pt x="2755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6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55" y="871"/>
                    </a:lnTo>
                    <a:lnTo>
                      <a:pt x="2691" y="743"/>
                    </a:lnTo>
                    <a:lnTo>
                      <a:pt x="2614" y="628"/>
                    </a:lnTo>
                    <a:lnTo>
                      <a:pt x="2537" y="525"/>
                    </a:lnTo>
                    <a:lnTo>
                      <a:pt x="2447" y="423"/>
                    </a:lnTo>
                    <a:lnTo>
                      <a:pt x="2345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8"/>
              <p:cNvSpPr/>
              <p:nvPr/>
            </p:nvSpPr>
            <p:spPr>
              <a:xfrm>
                <a:off x="6153892" y="3087198"/>
                <a:ext cx="90191" cy="90160"/>
              </a:xfrm>
              <a:custGeom>
                <a:rect b="b" l="l" r="r" t="t"/>
                <a:pathLst>
                  <a:path extrusionOk="0" h="2857" w="2858">
                    <a:moveTo>
                      <a:pt x="1282" y="1"/>
                    </a:moveTo>
                    <a:lnTo>
                      <a:pt x="1141" y="26"/>
                    </a:lnTo>
                    <a:lnTo>
                      <a:pt x="1000" y="65"/>
                    </a:lnTo>
                    <a:lnTo>
                      <a:pt x="872" y="116"/>
                    </a:lnTo>
                    <a:lnTo>
                      <a:pt x="744" y="167"/>
                    </a:lnTo>
                    <a:lnTo>
                      <a:pt x="629" y="244"/>
                    </a:lnTo>
                    <a:lnTo>
                      <a:pt x="526" y="321"/>
                    </a:lnTo>
                    <a:lnTo>
                      <a:pt x="424" y="411"/>
                    </a:lnTo>
                    <a:lnTo>
                      <a:pt x="334" y="513"/>
                    </a:lnTo>
                    <a:lnTo>
                      <a:pt x="244" y="628"/>
                    </a:lnTo>
                    <a:lnTo>
                      <a:pt x="167" y="744"/>
                    </a:lnTo>
                    <a:lnTo>
                      <a:pt x="116" y="872"/>
                    </a:lnTo>
                    <a:lnTo>
                      <a:pt x="65" y="1000"/>
                    </a:lnTo>
                    <a:lnTo>
                      <a:pt x="27" y="1141"/>
                    </a:lnTo>
                    <a:lnTo>
                      <a:pt x="14" y="1281"/>
                    </a:lnTo>
                    <a:lnTo>
                      <a:pt x="1" y="1422"/>
                    </a:lnTo>
                    <a:lnTo>
                      <a:pt x="14" y="1576"/>
                    </a:lnTo>
                    <a:lnTo>
                      <a:pt x="27" y="1717"/>
                    </a:lnTo>
                    <a:lnTo>
                      <a:pt x="65" y="1858"/>
                    </a:lnTo>
                    <a:lnTo>
                      <a:pt x="116" y="1986"/>
                    </a:lnTo>
                    <a:lnTo>
                      <a:pt x="167" y="2114"/>
                    </a:lnTo>
                    <a:lnTo>
                      <a:pt x="244" y="2229"/>
                    </a:lnTo>
                    <a:lnTo>
                      <a:pt x="334" y="2332"/>
                    </a:lnTo>
                    <a:lnTo>
                      <a:pt x="424" y="2434"/>
                    </a:lnTo>
                    <a:lnTo>
                      <a:pt x="526" y="2524"/>
                    </a:lnTo>
                    <a:lnTo>
                      <a:pt x="629" y="2613"/>
                    </a:lnTo>
                    <a:lnTo>
                      <a:pt x="744" y="2678"/>
                    </a:lnTo>
                    <a:lnTo>
                      <a:pt x="872" y="2742"/>
                    </a:lnTo>
                    <a:lnTo>
                      <a:pt x="1000" y="2793"/>
                    </a:lnTo>
                    <a:lnTo>
                      <a:pt x="1141" y="2831"/>
                    </a:lnTo>
                    <a:lnTo>
                      <a:pt x="1282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31"/>
                    </a:lnTo>
                    <a:lnTo>
                      <a:pt x="1858" y="2793"/>
                    </a:lnTo>
                    <a:lnTo>
                      <a:pt x="1986" y="2742"/>
                    </a:lnTo>
                    <a:lnTo>
                      <a:pt x="2114" y="2678"/>
                    </a:lnTo>
                    <a:lnTo>
                      <a:pt x="2230" y="2613"/>
                    </a:lnTo>
                    <a:lnTo>
                      <a:pt x="2345" y="2524"/>
                    </a:lnTo>
                    <a:lnTo>
                      <a:pt x="2434" y="2434"/>
                    </a:lnTo>
                    <a:lnTo>
                      <a:pt x="2537" y="2332"/>
                    </a:lnTo>
                    <a:lnTo>
                      <a:pt x="2614" y="2229"/>
                    </a:lnTo>
                    <a:lnTo>
                      <a:pt x="2691" y="2114"/>
                    </a:lnTo>
                    <a:lnTo>
                      <a:pt x="2742" y="1986"/>
                    </a:lnTo>
                    <a:lnTo>
                      <a:pt x="2793" y="1858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2"/>
                    </a:lnTo>
                    <a:lnTo>
                      <a:pt x="2857" y="1281"/>
                    </a:lnTo>
                    <a:lnTo>
                      <a:pt x="2831" y="1141"/>
                    </a:lnTo>
                    <a:lnTo>
                      <a:pt x="2793" y="1000"/>
                    </a:lnTo>
                    <a:lnTo>
                      <a:pt x="2742" y="872"/>
                    </a:lnTo>
                    <a:lnTo>
                      <a:pt x="2691" y="744"/>
                    </a:lnTo>
                    <a:lnTo>
                      <a:pt x="2614" y="628"/>
                    </a:lnTo>
                    <a:lnTo>
                      <a:pt x="2537" y="513"/>
                    </a:lnTo>
                    <a:lnTo>
                      <a:pt x="2434" y="411"/>
                    </a:lnTo>
                    <a:lnTo>
                      <a:pt x="2345" y="321"/>
                    </a:lnTo>
                    <a:lnTo>
                      <a:pt x="2230" y="244"/>
                    </a:lnTo>
                    <a:lnTo>
                      <a:pt x="2114" y="167"/>
                    </a:lnTo>
                    <a:lnTo>
                      <a:pt x="1986" y="116"/>
                    </a:lnTo>
                    <a:lnTo>
                      <a:pt x="1858" y="65"/>
                    </a:lnTo>
                    <a:lnTo>
                      <a:pt x="1717" y="26"/>
                    </a:lnTo>
                    <a:lnTo>
                      <a:pt x="15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8"/>
              <p:cNvSpPr/>
              <p:nvPr/>
            </p:nvSpPr>
            <p:spPr>
              <a:xfrm>
                <a:off x="6230704" y="3361244"/>
                <a:ext cx="90160" cy="90160"/>
              </a:xfrm>
              <a:custGeom>
                <a:rect b="b" l="l" r="r" t="t"/>
                <a:pathLst>
                  <a:path extrusionOk="0" h="2857" w="2857">
                    <a:moveTo>
                      <a:pt x="1281" y="0"/>
                    </a:moveTo>
                    <a:lnTo>
                      <a:pt x="1140" y="26"/>
                    </a:lnTo>
                    <a:lnTo>
                      <a:pt x="999" y="64"/>
                    </a:lnTo>
                    <a:lnTo>
                      <a:pt x="871" y="103"/>
                    </a:lnTo>
                    <a:lnTo>
                      <a:pt x="743" y="167"/>
                    </a:lnTo>
                    <a:lnTo>
                      <a:pt x="628" y="244"/>
                    </a:lnTo>
                    <a:lnTo>
                      <a:pt x="526" y="321"/>
                    </a:lnTo>
                    <a:lnTo>
                      <a:pt x="423" y="410"/>
                    </a:lnTo>
                    <a:lnTo>
                      <a:pt x="333" y="513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4" y="999"/>
                    </a:lnTo>
                    <a:lnTo>
                      <a:pt x="26" y="1140"/>
                    </a:lnTo>
                    <a:lnTo>
                      <a:pt x="13" y="1281"/>
                    </a:lnTo>
                    <a:lnTo>
                      <a:pt x="0" y="1422"/>
                    </a:lnTo>
                    <a:lnTo>
                      <a:pt x="13" y="1576"/>
                    </a:lnTo>
                    <a:lnTo>
                      <a:pt x="26" y="1717"/>
                    </a:lnTo>
                    <a:lnTo>
                      <a:pt x="64" y="1845"/>
                    </a:lnTo>
                    <a:lnTo>
                      <a:pt x="116" y="1986"/>
                    </a:lnTo>
                    <a:lnTo>
                      <a:pt x="180" y="2101"/>
                    </a:lnTo>
                    <a:lnTo>
                      <a:pt x="244" y="2229"/>
                    </a:lnTo>
                    <a:lnTo>
                      <a:pt x="333" y="2331"/>
                    </a:lnTo>
                    <a:lnTo>
                      <a:pt x="423" y="2434"/>
                    </a:lnTo>
                    <a:lnTo>
                      <a:pt x="526" y="2524"/>
                    </a:lnTo>
                    <a:lnTo>
                      <a:pt x="628" y="2613"/>
                    </a:lnTo>
                    <a:lnTo>
                      <a:pt x="743" y="2677"/>
                    </a:lnTo>
                    <a:lnTo>
                      <a:pt x="871" y="2741"/>
                    </a:lnTo>
                    <a:lnTo>
                      <a:pt x="999" y="2793"/>
                    </a:lnTo>
                    <a:lnTo>
                      <a:pt x="1140" y="2818"/>
                    </a:lnTo>
                    <a:lnTo>
                      <a:pt x="1281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18"/>
                    </a:lnTo>
                    <a:lnTo>
                      <a:pt x="1858" y="2793"/>
                    </a:lnTo>
                    <a:lnTo>
                      <a:pt x="1986" y="2741"/>
                    </a:lnTo>
                    <a:lnTo>
                      <a:pt x="2114" y="2677"/>
                    </a:lnTo>
                    <a:lnTo>
                      <a:pt x="2229" y="2613"/>
                    </a:lnTo>
                    <a:lnTo>
                      <a:pt x="2344" y="2524"/>
                    </a:lnTo>
                    <a:lnTo>
                      <a:pt x="2434" y="2434"/>
                    </a:lnTo>
                    <a:lnTo>
                      <a:pt x="2536" y="2331"/>
                    </a:lnTo>
                    <a:lnTo>
                      <a:pt x="2613" y="2229"/>
                    </a:lnTo>
                    <a:lnTo>
                      <a:pt x="2690" y="2101"/>
                    </a:lnTo>
                    <a:lnTo>
                      <a:pt x="2741" y="1986"/>
                    </a:lnTo>
                    <a:lnTo>
                      <a:pt x="2793" y="1845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2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1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6" y="513"/>
                    </a:lnTo>
                    <a:lnTo>
                      <a:pt x="2434" y="410"/>
                    </a:lnTo>
                    <a:lnTo>
                      <a:pt x="2344" y="321"/>
                    </a:lnTo>
                    <a:lnTo>
                      <a:pt x="2229" y="244"/>
                    </a:lnTo>
                    <a:lnTo>
                      <a:pt x="2114" y="167"/>
                    </a:lnTo>
                    <a:lnTo>
                      <a:pt x="1986" y="103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28"/>
              <p:cNvSpPr/>
              <p:nvPr/>
            </p:nvSpPr>
            <p:spPr>
              <a:xfrm>
                <a:off x="6199178" y="2411391"/>
                <a:ext cx="524643" cy="109568"/>
              </a:xfrm>
              <a:custGeom>
                <a:rect b="b" l="l" r="r" t="t"/>
                <a:pathLst>
                  <a:path extrusionOk="0" h="3472" w="16625">
                    <a:moveTo>
                      <a:pt x="0" y="1"/>
                    </a:moveTo>
                    <a:lnTo>
                      <a:pt x="0" y="3472"/>
                    </a:lnTo>
                    <a:lnTo>
                      <a:pt x="16625" y="3472"/>
                    </a:lnTo>
                    <a:lnTo>
                      <a:pt x="166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28"/>
              <p:cNvSpPr/>
              <p:nvPr/>
            </p:nvSpPr>
            <p:spPr>
              <a:xfrm>
                <a:off x="6530218" y="3921455"/>
                <a:ext cx="188367" cy="187956"/>
              </a:xfrm>
              <a:custGeom>
                <a:rect b="b" l="l" r="r" t="t"/>
                <a:pathLst>
                  <a:path extrusionOk="0" h="5956" w="5969">
                    <a:moveTo>
                      <a:pt x="2831" y="0"/>
                    </a:moveTo>
                    <a:lnTo>
                      <a:pt x="2677" y="13"/>
                    </a:lnTo>
                    <a:lnTo>
                      <a:pt x="2382" y="64"/>
                    </a:lnTo>
                    <a:lnTo>
                      <a:pt x="2101" y="128"/>
                    </a:lnTo>
                    <a:lnTo>
                      <a:pt x="1832" y="231"/>
                    </a:lnTo>
                    <a:lnTo>
                      <a:pt x="1563" y="359"/>
                    </a:lnTo>
                    <a:lnTo>
                      <a:pt x="1319" y="512"/>
                    </a:lnTo>
                    <a:lnTo>
                      <a:pt x="1089" y="679"/>
                    </a:lnTo>
                    <a:lnTo>
                      <a:pt x="884" y="871"/>
                    </a:lnTo>
                    <a:lnTo>
                      <a:pt x="692" y="1089"/>
                    </a:lnTo>
                    <a:lnTo>
                      <a:pt x="512" y="1319"/>
                    </a:lnTo>
                    <a:lnTo>
                      <a:pt x="371" y="1563"/>
                    </a:lnTo>
                    <a:lnTo>
                      <a:pt x="243" y="1819"/>
                    </a:lnTo>
                    <a:lnTo>
                      <a:pt x="141" y="2088"/>
                    </a:lnTo>
                    <a:lnTo>
                      <a:pt x="64" y="2382"/>
                    </a:lnTo>
                    <a:lnTo>
                      <a:pt x="26" y="2677"/>
                    </a:lnTo>
                    <a:lnTo>
                      <a:pt x="13" y="2831"/>
                    </a:lnTo>
                    <a:lnTo>
                      <a:pt x="0" y="2984"/>
                    </a:lnTo>
                    <a:lnTo>
                      <a:pt x="13" y="3138"/>
                    </a:lnTo>
                    <a:lnTo>
                      <a:pt x="26" y="3279"/>
                    </a:lnTo>
                    <a:lnTo>
                      <a:pt x="64" y="3586"/>
                    </a:lnTo>
                    <a:lnTo>
                      <a:pt x="141" y="3868"/>
                    </a:lnTo>
                    <a:lnTo>
                      <a:pt x="243" y="4137"/>
                    </a:lnTo>
                    <a:lnTo>
                      <a:pt x="371" y="4406"/>
                    </a:lnTo>
                    <a:lnTo>
                      <a:pt x="512" y="4649"/>
                    </a:lnTo>
                    <a:lnTo>
                      <a:pt x="692" y="4880"/>
                    </a:lnTo>
                    <a:lnTo>
                      <a:pt x="884" y="5085"/>
                    </a:lnTo>
                    <a:lnTo>
                      <a:pt x="1089" y="5277"/>
                    </a:lnTo>
                    <a:lnTo>
                      <a:pt x="1319" y="5456"/>
                    </a:lnTo>
                    <a:lnTo>
                      <a:pt x="1563" y="5597"/>
                    </a:lnTo>
                    <a:lnTo>
                      <a:pt x="1832" y="5725"/>
                    </a:lnTo>
                    <a:lnTo>
                      <a:pt x="2101" y="5828"/>
                    </a:lnTo>
                    <a:lnTo>
                      <a:pt x="2382" y="5905"/>
                    </a:lnTo>
                    <a:lnTo>
                      <a:pt x="2677" y="5943"/>
                    </a:lnTo>
                    <a:lnTo>
                      <a:pt x="2831" y="5956"/>
                    </a:lnTo>
                    <a:lnTo>
                      <a:pt x="3138" y="5956"/>
                    </a:lnTo>
                    <a:lnTo>
                      <a:pt x="3292" y="5943"/>
                    </a:lnTo>
                    <a:lnTo>
                      <a:pt x="3586" y="5905"/>
                    </a:lnTo>
                    <a:lnTo>
                      <a:pt x="3868" y="5828"/>
                    </a:lnTo>
                    <a:lnTo>
                      <a:pt x="4150" y="5725"/>
                    </a:lnTo>
                    <a:lnTo>
                      <a:pt x="4406" y="5597"/>
                    </a:lnTo>
                    <a:lnTo>
                      <a:pt x="4649" y="5456"/>
                    </a:lnTo>
                    <a:lnTo>
                      <a:pt x="4880" y="5277"/>
                    </a:lnTo>
                    <a:lnTo>
                      <a:pt x="5098" y="5085"/>
                    </a:lnTo>
                    <a:lnTo>
                      <a:pt x="5290" y="4880"/>
                    </a:lnTo>
                    <a:lnTo>
                      <a:pt x="5456" y="4649"/>
                    </a:lnTo>
                    <a:lnTo>
                      <a:pt x="5610" y="4406"/>
                    </a:lnTo>
                    <a:lnTo>
                      <a:pt x="5725" y="4137"/>
                    </a:lnTo>
                    <a:lnTo>
                      <a:pt x="5828" y="3868"/>
                    </a:lnTo>
                    <a:lnTo>
                      <a:pt x="5904" y="3586"/>
                    </a:lnTo>
                    <a:lnTo>
                      <a:pt x="5956" y="3279"/>
                    </a:lnTo>
                    <a:lnTo>
                      <a:pt x="5956" y="3138"/>
                    </a:lnTo>
                    <a:lnTo>
                      <a:pt x="5969" y="2984"/>
                    </a:lnTo>
                    <a:lnTo>
                      <a:pt x="5956" y="2831"/>
                    </a:lnTo>
                    <a:lnTo>
                      <a:pt x="5956" y="2677"/>
                    </a:lnTo>
                    <a:lnTo>
                      <a:pt x="5904" y="2382"/>
                    </a:lnTo>
                    <a:lnTo>
                      <a:pt x="5828" y="2088"/>
                    </a:lnTo>
                    <a:lnTo>
                      <a:pt x="5725" y="1819"/>
                    </a:lnTo>
                    <a:lnTo>
                      <a:pt x="5610" y="1563"/>
                    </a:lnTo>
                    <a:lnTo>
                      <a:pt x="5456" y="1319"/>
                    </a:lnTo>
                    <a:lnTo>
                      <a:pt x="5290" y="1089"/>
                    </a:lnTo>
                    <a:lnTo>
                      <a:pt x="5098" y="871"/>
                    </a:lnTo>
                    <a:lnTo>
                      <a:pt x="4880" y="679"/>
                    </a:lnTo>
                    <a:lnTo>
                      <a:pt x="4649" y="512"/>
                    </a:lnTo>
                    <a:lnTo>
                      <a:pt x="4406" y="359"/>
                    </a:lnTo>
                    <a:lnTo>
                      <a:pt x="4150" y="231"/>
                    </a:lnTo>
                    <a:lnTo>
                      <a:pt x="3868" y="128"/>
                    </a:lnTo>
                    <a:lnTo>
                      <a:pt x="3586" y="64"/>
                    </a:lnTo>
                    <a:lnTo>
                      <a:pt x="3292" y="13"/>
                    </a:lnTo>
                    <a:lnTo>
                      <a:pt x="3138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28"/>
              <p:cNvSpPr/>
              <p:nvPr/>
            </p:nvSpPr>
            <p:spPr>
              <a:xfrm>
                <a:off x="6561745" y="3952981"/>
                <a:ext cx="125315" cy="125315"/>
              </a:xfrm>
              <a:custGeom>
                <a:rect b="b" l="l" r="r" t="t"/>
                <a:pathLst>
                  <a:path extrusionOk="0" h="3971" w="3971">
                    <a:moveTo>
                      <a:pt x="1780" y="0"/>
                    </a:moveTo>
                    <a:lnTo>
                      <a:pt x="1588" y="39"/>
                    </a:lnTo>
                    <a:lnTo>
                      <a:pt x="1396" y="90"/>
                    </a:lnTo>
                    <a:lnTo>
                      <a:pt x="1217" y="154"/>
                    </a:lnTo>
                    <a:lnTo>
                      <a:pt x="1037" y="231"/>
                    </a:lnTo>
                    <a:lnTo>
                      <a:pt x="871" y="333"/>
                    </a:lnTo>
                    <a:lnTo>
                      <a:pt x="717" y="448"/>
                    </a:lnTo>
                    <a:lnTo>
                      <a:pt x="576" y="577"/>
                    </a:lnTo>
                    <a:lnTo>
                      <a:pt x="448" y="717"/>
                    </a:lnTo>
                    <a:lnTo>
                      <a:pt x="333" y="871"/>
                    </a:lnTo>
                    <a:lnTo>
                      <a:pt x="243" y="1038"/>
                    </a:lnTo>
                    <a:lnTo>
                      <a:pt x="154" y="1204"/>
                    </a:lnTo>
                    <a:lnTo>
                      <a:pt x="90" y="1396"/>
                    </a:lnTo>
                    <a:lnTo>
                      <a:pt x="38" y="1576"/>
                    </a:lnTo>
                    <a:lnTo>
                      <a:pt x="13" y="1780"/>
                    </a:lnTo>
                    <a:lnTo>
                      <a:pt x="0" y="1985"/>
                    </a:lnTo>
                    <a:lnTo>
                      <a:pt x="13" y="2178"/>
                    </a:lnTo>
                    <a:lnTo>
                      <a:pt x="38" y="2382"/>
                    </a:lnTo>
                    <a:lnTo>
                      <a:pt x="90" y="2575"/>
                    </a:lnTo>
                    <a:lnTo>
                      <a:pt x="154" y="2754"/>
                    </a:lnTo>
                    <a:lnTo>
                      <a:pt x="243" y="2933"/>
                    </a:lnTo>
                    <a:lnTo>
                      <a:pt x="333" y="3087"/>
                    </a:lnTo>
                    <a:lnTo>
                      <a:pt x="448" y="3241"/>
                    </a:lnTo>
                    <a:lnTo>
                      <a:pt x="576" y="3381"/>
                    </a:lnTo>
                    <a:lnTo>
                      <a:pt x="717" y="3510"/>
                    </a:lnTo>
                    <a:lnTo>
                      <a:pt x="871" y="3625"/>
                    </a:lnTo>
                    <a:lnTo>
                      <a:pt x="1037" y="3727"/>
                    </a:lnTo>
                    <a:lnTo>
                      <a:pt x="1217" y="3817"/>
                    </a:lnTo>
                    <a:lnTo>
                      <a:pt x="1396" y="3881"/>
                    </a:lnTo>
                    <a:lnTo>
                      <a:pt x="1588" y="3932"/>
                    </a:lnTo>
                    <a:lnTo>
                      <a:pt x="1780" y="3958"/>
                    </a:lnTo>
                    <a:lnTo>
                      <a:pt x="1985" y="3971"/>
                    </a:lnTo>
                    <a:lnTo>
                      <a:pt x="2190" y="3958"/>
                    </a:lnTo>
                    <a:lnTo>
                      <a:pt x="2382" y="3932"/>
                    </a:lnTo>
                    <a:lnTo>
                      <a:pt x="2574" y="3881"/>
                    </a:lnTo>
                    <a:lnTo>
                      <a:pt x="2754" y="3817"/>
                    </a:lnTo>
                    <a:lnTo>
                      <a:pt x="2933" y="3727"/>
                    </a:lnTo>
                    <a:lnTo>
                      <a:pt x="3100" y="3625"/>
                    </a:lnTo>
                    <a:lnTo>
                      <a:pt x="3253" y="3510"/>
                    </a:lnTo>
                    <a:lnTo>
                      <a:pt x="3394" y="3381"/>
                    </a:lnTo>
                    <a:lnTo>
                      <a:pt x="3522" y="3241"/>
                    </a:lnTo>
                    <a:lnTo>
                      <a:pt x="3637" y="3087"/>
                    </a:lnTo>
                    <a:lnTo>
                      <a:pt x="3727" y="2933"/>
                    </a:lnTo>
                    <a:lnTo>
                      <a:pt x="3817" y="2754"/>
                    </a:lnTo>
                    <a:lnTo>
                      <a:pt x="3881" y="2575"/>
                    </a:lnTo>
                    <a:lnTo>
                      <a:pt x="3932" y="2382"/>
                    </a:lnTo>
                    <a:lnTo>
                      <a:pt x="3958" y="2178"/>
                    </a:lnTo>
                    <a:lnTo>
                      <a:pt x="3970" y="1985"/>
                    </a:lnTo>
                    <a:lnTo>
                      <a:pt x="3958" y="1780"/>
                    </a:lnTo>
                    <a:lnTo>
                      <a:pt x="3932" y="1576"/>
                    </a:lnTo>
                    <a:lnTo>
                      <a:pt x="3881" y="1396"/>
                    </a:lnTo>
                    <a:lnTo>
                      <a:pt x="3817" y="1204"/>
                    </a:lnTo>
                    <a:lnTo>
                      <a:pt x="3727" y="1038"/>
                    </a:lnTo>
                    <a:lnTo>
                      <a:pt x="3637" y="871"/>
                    </a:lnTo>
                    <a:lnTo>
                      <a:pt x="3522" y="717"/>
                    </a:lnTo>
                    <a:lnTo>
                      <a:pt x="3394" y="577"/>
                    </a:lnTo>
                    <a:lnTo>
                      <a:pt x="3253" y="448"/>
                    </a:lnTo>
                    <a:lnTo>
                      <a:pt x="3100" y="333"/>
                    </a:lnTo>
                    <a:lnTo>
                      <a:pt x="2933" y="231"/>
                    </a:lnTo>
                    <a:lnTo>
                      <a:pt x="2754" y="154"/>
                    </a:lnTo>
                    <a:lnTo>
                      <a:pt x="2574" y="90"/>
                    </a:lnTo>
                    <a:lnTo>
                      <a:pt x="2382" y="39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28"/>
              <p:cNvSpPr/>
              <p:nvPr/>
            </p:nvSpPr>
            <p:spPr>
              <a:xfrm>
                <a:off x="6597310" y="3988547"/>
                <a:ext cx="54184" cy="54184"/>
              </a:xfrm>
              <a:custGeom>
                <a:rect b="b" l="l" r="r" t="t"/>
                <a:pathLst>
                  <a:path extrusionOk="0" h="1717" w="1717">
                    <a:moveTo>
                      <a:pt x="769" y="0"/>
                    </a:moveTo>
                    <a:lnTo>
                      <a:pt x="692" y="13"/>
                    </a:lnTo>
                    <a:lnTo>
                      <a:pt x="602" y="39"/>
                    </a:lnTo>
                    <a:lnTo>
                      <a:pt x="525" y="64"/>
                    </a:lnTo>
                    <a:lnTo>
                      <a:pt x="448" y="103"/>
                    </a:lnTo>
                    <a:lnTo>
                      <a:pt x="384" y="141"/>
                    </a:lnTo>
                    <a:lnTo>
                      <a:pt x="308" y="192"/>
                    </a:lnTo>
                    <a:lnTo>
                      <a:pt x="256" y="244"/>
                    </a:lnTo>
                    <a:lnTo>
                      <a:pt x="192" y="308"/>
                    </a:lnTo>
                    <a:lnTo>
                      <a:pt x="141" y="372"/>
                    </a:lnTo>
                    <a:lnTo>
                      <a:pt x="103" y="449"/>
                    </a:lnTo>
                    <a:lnTo>
                      <a:pt x="64" y="525"/>
                    </a:lnTo>
                    <a:lnTo>
                      <a:pt x="39" y="602"/>
                    </a:lnTo>
                    <a:lnTo>
                      <a:pt x="13" y="679"/>
                    </a:lnTo>
                    <a:lnTo>
                      <a:pt x="0" y="769"/>
                    </a:lnTo>
                    <a:lnTo>
                      <a:pt x="0" y="858"/>
                    </a:lnTo>
                    <a:lnTo>
                      <a:pt x="0" y="935"/>
                    </a:lnTo>
                    <a:lnTo>
                      <a:pt x="13" y="1025"/>
                    </a:lnTo>
                    <a:lnTo>
                      <a:pt x="39" y="1115"/>
                    </a:lnTo>
                    <a:lnTo>
                      <a:pt x="64" y="1191"/>
                    </a:lnTo>
                    <a:lnTo>
                      <a:pt x="103" y="1268"/>
                    </a:lnTo>
                    <a:lnTo>
                      <a:pt x="141" y="1332"/>
                    </a:lnTo>
                    <a:lnTo>
                      <a:pt x="192" y="1396"/>
                    </a:lnTo>
                    <a:lnTo>
                      <a:pt x="256" y="1460"/>
                    </a:lnTo>
                    <a:lnTo>
                      <a:pt x="308" y="1512"/>
                    </a:lnTo>
                    <a:lnTo>
                      <a:pt x="384" y="1563"/>
                    </a:lnTo>
                    <a:lnTo>
                      <a:pt x="448" y="1614"/>
                    </a:lnTo>
                    <a:lnTo>
                      <a:pt x="525" y="1640"/>
                    </a:lnTo>
                    <a:lnTo>
                      <a:pt x="602" y="1678"/>
                    </a:lnTo>
                    <a:lnTo>
                      <a:pt x="692" y="1691"/>
                    </a:lnTo>
                    <a:lnTo>
                      <a:pt x="769" y="1704"/>
                    </a:lnTo>
                    <a:lnTo>
                      <a:pt x="858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4" y="1678"/>
                    </a:lnTo>
                    <a:lnTo>
                      <a:pt x="1191" y="1640"/>
                    </a:lnTo>
                    <a:lnTo>
                      <a:pt x="1268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3" y="1460"/>
                    </a:lnTo>
                    <a:lnTo>
                      <a:pt x="1524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2" y="1191"/>
                    </a:lnTo>
                    <a:lnTo>
                      <a:pt x="1678" y="1115"/>
                    </a:lnTo>
                    <a:lnTo>
                      <a:pt x="1704" y="1025"/>
                    </a:lnTo>
                    <a:lnTo>
                      <a:pt x="1716" y="935"/>
                    </a:lnTo>
                    <a:lnTo>
                      <a:pt x="1716" y="858"/>
                    </a:lnTo>
                    <a:lnTo>
                      <a:pt x="1716" y="769"/>
                    </a:lnTo>
                    <a:lnTo>
                      <a:pt x="1704" y="679"/>
                    </a:lnTo>
                    <a:lnTo>
                      <a:pt x="1678" y="602"/>
                    </a:lnTo>
                    <a:lnTo>
                      <a:pt x="1652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4" y="308"/>
                    </a:lnTo>
                    <a:lnTo>
                      <a:pt x="1473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8" y="103"/>
                    </a:lnTo>
                    <a:lnTo>
                      <a:pt x="1191" y="64"/>
                    </a:lnTo>
                    <a:lnTo>
                      <a:pt x="1114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28"/>
              <p:cNvSpPr/>
              <p:nvPr/>
            </p:nvSpPr>
            <p:spPr>
              <a:xfrm>
                <a:off x="6202396" y="3921455"/>
                <a:ext cx="187988" cy="187956"/>
              </a:xfrm>
              <a:custGeom>
                <a:rect b="b" l="l" r="r" t="t"/>
                <a:pathLst>
                  <a:path extrusionOk="0" h="5956" w="5957">
                    <a:moveTo>
                      <a:pt x="2819" y="0"/>
                    </a:moveTo>
                    <a:lnTo>
                      <a:pt x="2678" y="13"/>
                    </a:lnTo>
                    <a:lnTo>
                      <a:pt x="2383" y="64"/>
                    </a:lnTo>
                    <a:lnTo>
                      <a:pt x="2089" y="128"/>
                    </a:lnTo>
                    <a:lnTo>
                      <a:pt x="1820" y="231"/>
                    </a:lnTo>
                    <a:lnTo>
                      <a:pt x="1563" y="359"/>
                    </a:lnTo>
                    <a:lnTo>
                      <a:pt x="1307" y="512"/>
                    </a:lnTo>
                    <a:lnTo>
                      <a:pt x="1077" y="679"/>
                    </a:lnTo>
                    <a:lnTo>
                      <a:pt x="872" y="871"/>
                    </a:lnTo>
                    <a:lnTo>
                      <a:pt x="680" y="1089"/>
                    </a:lnTo>
                    <a:lnTo>
                      <a:pt x="513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9" y="2088"/>
                    </a:lnTo>
                    <a:lnTo>
                      <a:pt x="65" y="2382"/>
                    </a:lnTo>
                    <a:lnTo>
                      <a:pt x="14" y="2677"/>
                    </a:lnTo>
                    <a:lnTo>
                      <a:pt x="1" y="2831"/>
                    </a:lnTo>
                    <a:lnTo>
                      <a:pt x="1" y="2984"/>
                    </a:lnTo>
                    <a:lnTo>
                      <a:pt x="1" y="3138"/>
                    </a:lnTo>
                    <a:lnTo>
                      <a:pt x="14" y="3279"/>
                    </a:lnTo>
                    <a:lnTo>
                      <a:pt x="65" y="3586"/>
                    </a:lnTo>
                    <a:lnTo>
                      <a:pt x="129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13" y="4649"/>
                    </a:lnTo>
                    <a:lnTo>
                      <a:pt x="680" y="4880"/>
                    </a:lnTo>
                    <a:lnTo>
                      <a:pt x="872" y="5085"/>
                    </a:lnTo>
                    <a:lnTo>
                      <a:pt x="1077" y="5277"/>
                    </a:lnTo>
                    <a:lnTo>
                      <a:pt x="1307" y="5456"/>
                    </a:lnTo>
                    <a:lnTo>
                      <a:pt x="1563" y="5597"/>
                    </a:lnTo>
                    <a:lnTo>
                      <a:pt x="1820" y="5725"/>
                    </a:lnTo>
                    <a:lnTo>
                      <a:pt x="2089" y="5828"/>
                    </a:lnTo>
                    <a:lnTo>
                      <a:pt x="2383" y="5905"/>
                    </a:lnTo>
                    <a:lnTo>
                      <a:pt x="2678" y="5943"/>
                    </a:lnTo>
                    <a:lnTo>
                      <a:pt x="2819" y="5956"/>
                    </a:lnTo>
                    <a:lnTo>
                      <a:pt x="3126" y="5956"/>
                    </a:lnTo>
                    <a:lnTo>
                      <a:pt x="3280" y="5943"/>
                    </a:lnTo>
                    <a:lnTo>
                      <a:pt x="3574" y="5905"/>
                    </a:lnTo>
                    <a:lnTo>
                      <a:pt x="3869" y="5828"/>
                    </a:lnTo>
                    <a:lnTo>
                      <a:pt x="4138" y="5725"/>
                    </a:lnTo>
                    <a:lnTo>
                      <a:pt x="4394" y="5597"/>
                    </a:lnTo>
                    <a:lnTo>
                      <a:pt x="4650" y="5456"/>
                    </a:lnTo>
                    <a:lnTo>
                      <a:pt x="4868" y="5277"/>
                    </a:lnTo>
                    <a:lnTo>
                      <a:pt x="5086" y="5085"/>
                    </a:lnTo>
                    <a:lnTo>
                      <a:pt x="5278" y="4880"/>
                    </a:lnTo>
                    <a:lnTo>
                      <a:pt x="5444" y="4649"/>
                    </a:lnTo>
                    <a:lnTo>
                      <a:pt x="5598" y="4406"/>
                    </a:lnTo>
                    <a:lnTo>
                      <a:pt x="5726" y="4137"/>
                    </a:lnTo>
                    <a:lnTo>
                      <a:pt x="5828" y="3868"/>
                    </a:lnTo>
                    <a:lnTo>
                      <a:pt x="5892" y="3586"/>
                    </a:lnTo>
                    <a:lnTo>
                      <a:pt x="5944" y="3279"/>
                    </a:lnTo>
                    <a:lnTo>
                      <a:pt x="5957" y="3138"/>
                    </a:lnTo>
                    <a:lnTo>
                      <a:pt x="5957" y="2984"/>
                    </a:lnTo>
                    <a:lnTo>
                      <a:pt x="5957" y="2831"/>
                    </a:lnTo>
                    <a:lnTo>
                      <a:pt x="5944" y="2677"/>
                    </a:lnTo>
                    <a:lnTo>
                      <a:pt x="5892" y="2382"/>
                    </a:lnTo>
                    <a:lnTo>
                      <a:pt x="5828" y="2088"/>
                    </a:lnTo>
                    <a:lnTo>
                      <a:pt x="5726" y="1819"/>
                    </a:lnTo>
                    <a:lnTo>
                      <a:pt x="5598" y="1563"/>
                    </a:lnTo>
                    <a:lnTo>
                      <a:pt x="5444" y="1319"/>
                    </a:lnTo>
                    <a:lnTo>
                      <a:pt x="5278" y="1089"/>
                    </a:lnTo>
                    <a:lnTo>
                      <a:pt x="5086" y="871"/>
                    </a:lnTo>
                    <a:lnTo>
                      <a:pt x="4868" y="679"/>
                    </a:lnTo>
                    <a:lnTo>
                      <a:pt x="4650" y="512"/>
                    </a:lnTo>
                    <a:lnTo>
                      <a:pt x="4394" y="359"/>
                    </a:lnTo>
                    <a:lnTo>
                      <a:pt x="4138" y="231"/>
                    </a:lnTo>
                    <a:lnTo>
                      <a:pt x="3869" y="128"/>
                    </a:lnTo>
                    <a:lnTo>
                      <a:pt x="3574" y="64"/>
                    </a:lnTo>
                    <a:lnTo>
                      <a:pt x="3280" y="13"/>
                    </a:lnTo>
                    <a:lnTo>
                      <a:pt x="3126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28"/>
              <p:cNvSpPr/>
              <p:nvPr/>
            </p:nvSpPr>
            <p:spPr>
              <a:xfrm>
                <a:off x="6233544" y="3952981"/>
                <a:ext cx="125725" cy="125315"/>
              </a:xfrm>
              <a:custGeom>
                <a:rect b="b" l="l" r="r" t="t"/>
                <a:pathLst>
                  <a:path extrusionOk="0" h="3971" w="3984">
                    <a:moveTo>
                      <a:pt x="1793" y="0"/>
                    </a:moveTo>
                    <a:lnTo>
                      <a:pt x="1588" y="39"/>
                    </a:lnTo>
                    <a:lnTo>
                      <a:pt x="1396" y="90"/>
                    </a:lnTo>
                    <a:lnTo>
                      <a:pt x="1217" y="154"/>
                    </a:lnTo>
                    <a:lnTo>
                      <a:pt x="1050" y="231"/>
                    </a:lnTo>
                    <a:lnTo>
                      <a:pt x="884" y="333"/>
                    </a:lnTo>
                    <a:lnTo>
                      <a:pt x="730" y="448"/>
                    </a:lnTo>
                    <a:lnTo>
                      <a:pt x="589" y="577"/>
                    </a:lnTo>
                    <a:lnTo>
                      <a:pt x="461" y="717"/>
                    </a:lnTo>
                    <a:lnTo>
                      <a:pt x="346" y="871"/>
                    </a:lnTo>
                    <a:lnTo>
                      <a:pt x="243" y="1038"/>
                    </a:lnTo>
                    <a:lnTo>
                      <a:pt x="167" y="1204"/>
                    </a:lnTo>
                    <a:lnTo>
                      <a:pt x="90" y="1396"/>
                    </a:lnTo>
                    <a:lnTo>
                      <a:pt x="51" y="1576"/>
                    </a:lnTo>
                    <a:lnTo>
                      <a:pt x="13" y="1780"/>
                    </a:lnTo>
                    <a:lnTo>
                      <a:pt x="0" y="1985"/>
                    </a:lnTo>
                    <a:lnTo>
                      <a:pt x="13" y="2178"/>
                    </a:lnTo>
                    <a:lnTo>
                      <a:pt x="51" y="2382"/>
                    </a:lnTo>
                    <a:lnTo>
                      <a:pt x="90" y="2575"/>
                    </a:lnTo>
                    <a:lnTo>
                      <a:pt x="167" y="2754"/>
                    </a:lnTo>
                    <a:lnTo>
                      <a:pt x="243" y="2933"/>
                    </a:lnTo>
                    <a:lnTo>
                      <a:pt x="346" y="3087"/>
                    </a:lnTo>
                    <a:lnTo>
                      <a:pt x="461" y="3241"/>
                    </a:lnTo>
                    <a:lnTo>
                      <a:pt x="589" y="3381"/>
                    </a:lnTo>
                    <a:lnTo>
                      <a:pt x="730" y="3510"/>
                    </a:lnTo>
                    <a:lnTo>
                      <a:pt x="884" y="3625"/>
                    </a:lnTo>
                    <a:lnTo>
                      <a:pt x="1050" y="3727"/>
                    </a:lnTo>
                    <a:lnTo>
                      <a:pt x="1217" y="3817"/>
                    </a:lnTo>
                    <a:lnTo>
                      <a:pt x="1396" y="3881"/>
                    </a:lnTo>
                    <a:lnTo>
                      <a:pt x="1588" y="3932"/>
                    </a:lnTo>
                    <a:lnTo>
                      <a:pt x="1793" y="3958"/>
                    </a:lnTo>
                    <a:lnTo>
                      <a:pt x="1985" y="3971"/>
                    </a:lnTo>
                    <a:lnTo>
                      <a:pt x="2190" y="3958"/>
                    </a:lnTo>
                    <a:lnTo>
                      <a:pt x="2395" y="3932"/>
                    </a:lnTo>
                    <a:lnTo>
                      <a:pt x="2587" y="3881"/>
                    </a:lnTo>
                    <a:lnTo>
                      <a:pt x="2767" y="3817"/>
                    </a:lnTo>
                    <a:lnTo>
                      <a:pt x="2933" y="3727"/>
                    </a:lnTo>
                    <a:lnTo>
                      <a:pt x="3100" y="3625"/>
                    </a:lnTo>
                    <a:lnTo>
                      <a:pt x="3253" y="3510"/>
                    </a:lnTo>
                    <a:lnTo>
                      <a:pt x="3394" y="3381"/>
                    </a:lnTo>
                    <a:lnTo>
                      <a:pt x="3522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94" y="2575"/>
                    </a:lnTo>
                    <a:lnTo>
                      <a:pt x="3932" y="2382"/>
                    </a:lnTo>
                    <a:lnTo>
                      <a:pt x="3971" y="2178"/>
                    </a:lnTo>
                    <a:lnTo>
                      <a:pt x="3983" y="1985"/>
                    </a:lnTo>
                    <a:lnTo>
                      <a:pt x="3971" y="1780"/>
                    </a:lnTo>
                    <a:lnTo>
                      <a:pt x="3932" y="1576"/>
                    </a:lnTo>
                    <a:lnTo>
                      <a:pt x="3894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2" y="717"/>
                    </a:lnTo>
                    <a:lnTo>
                      <a:pt x="3394" y="577"/>
                    </a:lnTo>
                    <a:lnTo>
                      <a:pt x="3253" y="448"/>
                    </a:lnTo>
                    <a:lnTo>
                      <a:pt x="3100" y="333"/>
                    </a:lnTo>
                    <a:lnTo>
                      <a:pt x="2933" y="231"/>
                    </a:lnTo>
                    <a:lnTo>
                      <a:pt x="2767" y="154"/>
                    </a:lnTo>
                    <a:lnTo>
                      <a:pt x="2587" y="90"/>
                    </a:lnTo>
                    <a:lnTo>
                      <a:pt x="2395" y="39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28"/>
              <p:cNvSpPr/>
              <p:nvPr/>
            </p:nvSpPr>
            <p:spPr>
              <a:xfrm>
                <a:off x="6269110" y="3988547"/>
                <a:ext cx="54594" cy="54184"/>
              </a:xfrm>
              <a:custGeom>
                <a:rect b="b" l="l" r="r" t="t"/>
                <a:pathLst>
                  <a:path extrusionOk="0" h="1717" w="1730">
                    <a:moveTo>
                      <a:pt x="781" y="0"/>
                    </a:moveTo>
                    <a:lnTo>
                      <a:pt x="692" y="13"/>
                    </a:lnTo>
                    <a:lnTo>
                      <a:pt x="615" y="39"/>
                    </a:lnTo>
                    <a:lnTo>
                      <a:pt x="525" y="64"/>
                    </a:lnTo>
                    <a:lnTo>
                      <a:pt x="448" y="103"/>
                    </a:lnTo>
                    <a:lnTo>
                      <a:pt x="384" y="141"/>
                    </a:lnTo>
                    <a:lnTo>
                      <a:pt x="320" y="192"/>
                    </a:lnTo>
                    <a:lnTo>
                      <a:pt x="256" y="244"/>
                    </a:lnTo>
                    <a:lnTo>
                      <a:pt x="205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77" y="525"/>
                    </a:lnTo>
                    <a:lnTo>
                      <a:pt x="39" y="602"/>
                    </a:lnTo>
                    <a:lnTo>
                      <a:pt x="26" y="679"/>
                    </a:lnTo>
                    <a:lnTo>
                      <a:pt x="13" y="769"/>
                    </a:lnTo>
                    <a:lnTo>
                      <a:pt x="0" y="858"/>
                    </a:lnTo>
                    <a:lnTo>
                      <a:pt x="13" y="935"/>
                    </a:lnTo>
                    <a:lnTo>
                      <a:pt x="26" y="1025"/>
                    </a:lnTo>
                    <a:lnTo>
                      <a:pt x="39" y="1115"/>
                    </a:lnTo>
                    <a:lnTo>
                      <a:pt x="77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205" y="1396"/>
                    </a:lnTo>
                    <a:lnTo>
                      <a:pt x="256" y="1460"/>
                    </a:lnTo>
                    <a:lnTo>
                      <a:pt x="320" y="1512"/>
                    </a:lnTo>
                    <a:lnTo>
                      <a:pt x="384" y="1563"/>
                    </a:lnTo>
                    <a:lnTo>
                      <a:pt x="448" y="1614"/>
                    </a:lnTo>
                    <a:lnTo>
                      <a:pt x="525" y="1640"/>
                    </a:lnTo>
                    <a:lnTo>
                      <a:pt x="615" y="1678"/>
                    </a:lnTo>
                    <a:lnTo>
                      <a:pt x="692" y="1691"/>
                    </a:lnTo>
                    <a:lnTo>
                      <a:pt x="781" y="1704"/>
                    </a:lnTo>
                    <a:lnTo>
                      <a:pt x="858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4" y="1678"/>
                    </a:lnTo>
                    <a:lnTo>
                      <a:pt x="1204" y="1640"/>
                    </a:lnTo>
                    <a:lnTo>
                      <a:pt x="1268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3" y="1460"/>
                    </a:lnTo>
                    <a:lnTo>
                      <a:pt x="1524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2" y="1191"/>
                    </a:lnTo>
                    <a:lnTo>
                      <a:pt x="1691" y="1115"/>
                    </a:lnTo>
                    <a:lnTo>
                      <a:pt x="1704" y="1025"/>
                    </a:lnTo>
                    <a:lnTo>
                      <a:pt x="1716" y="935"/>
                    </a:lnTo>
                    <a:lnTo>
                      <a:pt x="1729" y="858"/>
                    </a:lnTo>
                    <a:lnTo>
                      <a:pt x="1716" y="769"/>
                    </a:lnTo>
                    <a:lnTo>
                      <a:pt x="1704" y="679"/>
                    </a:lnTo>
                    <a:lnTo>
                      <a:pt x="1691" y="602"/>
                    </a:lnTo>
                    <a:lnTo>
                      <a:pt x="1652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4" y="308"/>
                    </a:lnTo>
                    <a:lnTo>
                      <a:pt x="1473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8" y="103"/>
                    </a:lnTo>
                    <a:lnTo>
                      <a:pt x="1204" y="64"/>
                    </a:lnTo>
                    <a:lnTo>
                      <a:pt x="1114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8"/>
              <p:cNvSpPr/>
              <p:nvPr/>
            </p:nvSpPr>
            <p:spPr>
              <a:xfrm>
                <a:off x="6836581" y="3921455"/>
                <a:ext cx="187988" cy="187956"/>
              </a:xfrm>
              <a:custGeom>
                <a:rect b="b" l="l" r="r" t="t"/>
                <a:pathLst>
                  <a:path extrusionOk="0" h="5956" w="5957">
                    <a:moveTo>
                      <a:pt x="2818" y="0"/>
                    </a:moveTo>
                    <a:lnTo>
                      <a:pt x="2677" y="13"/>
                    </a:lnTo>
                    <a:lnTo>
                      <a:pt x="2383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63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13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64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64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13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63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83" y="5905"/>
                    </a:lnTo>
                    <a:lnTo>
                      <a:pt x="2677" y="5943"/>
                    </a:lnTo>
                    <a:lnTo>
                      <a:pt x="2818" y="5956"/>
                    </a:lnTo>
                    <a:lnTo>
                      <a:pt x="3126" y="5956"/>
                    </a:lnTo>
                    <a:lnTo>
                      <a:pt x="3279" y="5943"/>
                    </a:lnTo>
                    <a:lnTo>
                      <a:pt x="3574" y="5905"/>
                    </a:lnTo>
                    <a:lnTo>
                      <a:pt x="3868" y="5828"/>
                    </a:lnTo>
                    <a:lnTo>
                      <a:pt x="4137" y="5725"/>
                    </a:lnTo>
                    <a:lnTo>
                      <a:pt x="4393" y="5597"/>
                    </a:lnTo>
                    <a:lnTo>
                      <a:pt x="4637" y="5456"/>
                    </a:lnTo>
                    <a:lnTo>
                      <a:pt x="4867" y="5277"/>
                    </a:lnTo>
                    <a:lnTo>
                      <a:pt x="5085" y="5085"/>
                    </a:lnTo>
                    <a:lnTo>
                      <a:pt x="5277" y="4880"/>
                    </a:lnTo>
                    <a:lnTo>
                      <a:pt x="5444" y="4649"/>
                    </a:lnTo>
                    <a:lnTo>
                      <a:pt x="5597" y="4406"/>
                    </a:lnTo>
                    <a:lnTo>
                      <a:pt x="5726" y="4137"/>
                    </a:lnTo>
                    <a:lnTo>
                      <a:pt x="5828" y="3868"/>
                    </a:lnTo>
                    <a:lnTo>
                      <a:pt x="5892" y="3586"/>
                    </a:lnTo>
                    <a:lnTo>
                      <a:pt x="5943" y="3279"/>
                    </a:lnTo>
                    <a:lnTo>
                      <a:pt x="5956" y="3138"/>
                    </a:lnTo>
                    <a:lnTo>
                      <a:pt x="5956" y="2984"/>
                    </a:lnTo>
                    <a:lnTo>
                      <a:pt x="5956" y="2831"/>
                    </a:lnTo>
                    <a:lnTo>
                      <a:pt x="5943" y="2677"/>
                    </a:lnTo>
                    <a:lnTo>
                      <a:pt x="5892" y="2382"/>
                    </a:lnTo>
                    <a:lnTo>
                      <a:pt x="5828" y="2088"/>
                    </a:lnTo>
                    <a:lnTo>
                      <a:pt x="5726" y="1819"/>
                    </a:lnTo>
                    <a:lnTo>
                      <a:pt x="5597" y="1563"/>
                    </a:lnTo>
                    <a:lnTo>
                      <a:pt x="5444" y="1319"/>
                    </a:lnTo>
                    <a:lnTo>
                      <a:pt x="5277" y="1089"/>
                    </a:lnTo>
                    <a:lnTo>
                      <a:pt x="5085" y="871"/>
                    </a:lnTo>
                    <a:lnTo>
                      <a:pt x="4867" y="679"/>
                    </a:lnTo>
                    <a:lnTo>
                      <a:pt x="4637" y="512"/>
                    </a:lnTo>
                    <a:lnTo>
                      <a:pt x="4393" y="359"/>
                    </a:lnTo>
                    <a:lnTo>
                      <a:pt x="4137" y="231"/>
                    </a:lnTo>
                    <a:lnTo>
                      <a:pt x="3868" y="128"/>
                    </a:lnTo>
                    <a:lnTo>
                      <a:pt x="3574" y="64"/>
                    </a:lnTo>
                    <a:lnTo>
                      <a:pt x="3279" y="13"/>
                    </a:lnTo>
                    <a:lnTo>
                      <a:pt x="3126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8"/>
              <p:cNvSpPr/>
              <p:nvPr/>
            </p:nvSpPr>
            <p:spPr>
              <a:xfrm>
                <a:off x="6867697" y="3952981"/>
                <a:ext cx="125346" cy="125315"/>
              </a:xfrm>
              <a:custGeom>
                <a:rect b="b" l="l" r="r" t="t"/>
                <a:pathLst>
                  <a:path extrusionOk="0" h="3971" w="3972">
                    <a:moveTo>
                      <a:pt x="1794" y="0"/>
                    </a:moveTo>
                    <a:lnTo>
                      <a:pt x="1589" y="39"/>
                    </a:lnTo>
                    <a:lnTo>
                      <a:pt x="1397" y="90"/>
                    </a:lnTo>
                    <a:lnTo>
                      <a:pt x="1217" y="154"/>
                    </a:lnTo>
                    <a:lnTo>
                      <a:pt x="1038" y="231"/>
                    </a:lnTo>
                    <a:lnTo>
                      <a:pt x="884" y="333"/>
                    </a:lnTo>
                    <a:lnTo>
                      <a:pt x="731" y="448"/>
                    </a:lnTo>
                    <a:lnTo>
                      <a:pt x="590" y="577"/>
                    </a:lnTo>
                    <a:lnTo>
                      <a:pt x="462" y="717"/>
                    </a:lnTo>
                    <a:lnTo>
                      <a:pt x="346" y="871"/>
                    </a:lnTo>
                    <a:lnTo>
                      <a:pt x="244" y="1038"/>
                    </a:lnTo>
                    <a:lnTo>
                      <a:pt x="167" y="1204"/>
                    </a:lnTo>
                    <a:lnTo>
                      <a:pt x="90" y="1396"/>
                    </a:lnTo>
                    <a:lnTo>
                      <a:pt x="39" y="1576"/>
                    </a:lnTo>
                    <a:lnTo>
                      <a:pt x="13" y="1780"/>
                    </a:lnTo>
                    <a:lnTo>
                      <a:pt x="1" y="1985"/>
                    </a:lnTo>
                    <a:lnTo>
                      <a:pt x="13" y="2178"/>
                    </a:lnTo>
                    <a:lnTo>
                      <a:pt x="39" y="2382"/>
                    </a:lnTo>
                    <a:lnTo>
                      <a:pt x="90" y="2575"/>
                    </a:lnTo>
                    <a:lnTo>
                      <a:pt x="167" y="2754"/>
                    </a:lnTo>
                    <a:lnTo>
                      <a:pt x="244" y="2933"/>
                    </a:lnTo>
                    <a:lnTo>
                      <a:pt x="346" y="3087"/>
                    </a:lnTo>
                    <a:lnTo>
                      <a:pt x="462" y="3241"/>
                    </a:lnTo>
                    <a:lnTo>
                      <a:pt x="590" y="3381"/>
                    </a:lnTo>
                    <a:lnTo>
                      <a:pt x="731" y="3510"/>
                    </a:lnTo>
                    <a:lnTo>
                      <a:pt x="884" y="3625"/>
                    </a:lnTo>
                    <a:lnTo>
                      <a:pt x="1038" y="3727"/>
                    </a:lnTo>
                    <a:lnTo>
                      <a:pt x="1217" y="3817"/>
                    </a:lnTo>
                    <a:lnTo>
                      <a:pt x="1397" y="3881"/>
                    </a:lnTo>
                    <a:lnTo>
                      <a:pt x="1589" y="3932"/>
                    </a:lnTo>
                    <a:lnTo>
                      <a:pt x="1794" y="3958"/>
                    </a:lnTo>
                    <a:lnTo>
                      <a:pt x="1986" y="3971"/>
                    </a:lnTo>
                    <a:lnTo>
                      <a:pt x="2191" y="3958"/>
                    </a:lnTo>
                    <a:lnTo>
                      <a:pt x="2396" y="3932"/>
                    </a:lnTo>
                    <a:lnTo>
                      <a:pt x="2588" y="3881"/>
                    </a:lnTo>
                    <a:lnTo>
                      <a:pt x="2767" y="3817"/>
                    </a:lnTo>
                    <a:lnTo>
                      <a:pt x="2934" y="3727"/>
                    </a:lnTo>
                    <a:lnTo>
                      <a:pt x="3100" y="3625"/>
                    </a:lnTo>
                    <a:lnTo>
                      <a:pt x="3254" y="3510"/>
                    </a:lnTo>
                    <a:lnTo>
                      <a:pt x="3395" y="3381"/>
                    </a:lnTo>
                    <a:lnTo>
                      <a:pt x="3523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94" y="2575"/>
                    </a:lnTo>
                    <a:lnTo>
                      <a:pt x="3933" y="2382"/>
                    </a:lnTo>
                    <a:lnTo>
                      <a:pt x="3971" y="2178"/>
                    </a:lnTo>
                    <a:lnTo>
                      <a:pt x="3971" y="1985"/>
                    </a:lnTo>
                    <a:lnTo>
                      <a:pt x="3971" y="1780"/>
                    </a:lnTo>
                    <a:lnTo>
                      <a:pt x="3933" y="1576"/>
                    </a:lnTo>
                    <a:lnTo>
                      <a:pt x="3894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3" y="717"/>
                    </a:lnTo>
                    <a:lnTo>
                      <a:pt x="3395" y="577"/>
                    </a:lnTo>
                    <a:lnTo>
                      <a:pt x="3254" y="448"/>
                    </a:lnTo>
                    <a:lnTo>
                      <a:pt x="3100" y="333"/>
                    </a:lnTo>
                    <a:lnTo>
                      <a:pt x="2934" y="231"/>
                    </a:lnTo>
                    <a:lnTo>
                      <a:pt x="2767" y="154"/>
                    </a:lnTo>
                    <a:lnTo>
                      <a:pt x="2588" y="90"/>
                    </a:lnTo>
                    <a:lnTo>
                      <a:pt x="2396" y="39"/>
                    </a:lnTo>
                    <a:lnTo>
                      <a:pt x="2191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8"/>
              <p:cNvSpPr/>
              <p:nvPr/>
            </p:nvSpPr>
            <p:spPr>
              <a:xfrm>
                <a:off x="6903263" y="3988547"/>
                <a:ext cx="54184" cy="54184"/>
              </a:xfrm>
              <a:custGeom>
                <a:rect b="b" l="l" r="r" t="t"/>
                <a:pathLst>
                  <a:path extrusionOk="0" h="1717" w="1717">
                    <a:moveTo>
                      <a:pt x="782" y="0"/>
                    </a:moveTo>
                    <a:lnTo>
                      <a:pt x="692" y="13"/>
                    </a:lnTo>
                    <a:lnTo>
                      <a:pt x="603" y="39"/>
                    </a:lnTo>
                    <a:lnTo>
                      <a:pt x="526" y="64"/>
                    </a:lnTo>
                    <a:lnTo>
                      <a:pt x="449" y="103"/>
                    </a:lnTo>
                    <a:lnTo>
                      <a:pt x="385" y="141"/>
                    </a:lnTo>
                    <a:lnTo>
                      <a:pt x="321" y="192"/>
                    </a:lnTo>
                    <a:lnTo>
                      <a:pt x="257" y="244"/>
                    </a:lnTo>
                    <a:lnTo>
                      <a:pt x="206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78" y="525"/>
                    </a:lnTo>
                    <a:lnTo>
                      <a:pt x="39" y="602"/>
                    </a:lnTo>
                    <a:lnTo>
                      <a:pt x="26" y="679"/>
                    </a:lnTo>
                    <a:lnTo>
                      <a:pt x="14" y="769"/>
                    </a:lnTo>
                    <a:lnTo>
                      <a:pt x="1" y="858"/>
                    </a:lnTo>
                    <a:lnTo>
                      <a:pt x="14" y="935"/>
                    </a:lnTo>
                    <a:lnTo>
                      <a:pt x="26" y="1025"/>
                    </a:lnTo>
                    <a:lnTo>
                      <a:pt x="39" y="1115"/>
                    </a:lnTo>
                    <a:lnTo>
                      <a:pt x="78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206" y="1396"/>
                    </a:lnTo>
                    <a:lnTo>
                      <a:pt x="257" y="1460"/>
                    </a:lnTo>
                    <a:lnTo>
                      <a:pt x="321" y="1512"/>
                    </a:lnTo>
                    <a:lnTo>
                      <a:pt x="385" y="1563"/>
                    </a:lnTo>
                    <a:lnTo>
                      <a:pt x="449" y="1614"/>
                    </a:lnTo>
                    <a:lnTo>
                      <a:pt x="526" y="1640"/>
                    </a:lnTo>
                    <a:lnTo>
                      <a:pt x="603" y="1678"/>
                    </a:lnTo>
                    <a:lnTo>
                      <a:pt x="692" y="1691"/>
                    </a:lnTo>
                    <a:lnTo>
                      <a:pt x="782" y="1704"/>
                    </a:lnTo>
                    <a:lnTo>
                      <a:pt x="859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5" y="1678"/>
                    </a:lnTo>
                    <a:lnTo>
                      <a:pt x="1205" y="1640"/>
                    </a:lnTo>
                    <a:lnTo>
                      <a:pt x="1269" y="1614"/>
                    </a:lnTo>
                    <a:lnTo>
                      <a:pt x="1346" y="1563"/>
                    </a:lnTo>
                    <a:lnTo>
                      <a:pt x="1410" y="1512"/>
                    </a:lnTo>
                    <a:lnTo>
                      <a:pt x="1474" y="1460"/>
                    </a:lnTo>
                    <a:lnTo>
                      <a:pt x="1525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3" y="1191"/>
                    </a:lnTo>
                    <a:lnTo>
                      <a:pt x="1679" y="1115"/>
                    </a:lnTo>
                    <a:lnTo>
                      <a:pt x="1704" y="1025"/>
                    </a:lnTo>
                    <a:lnTo>
                      <a:pt x="1717" y="935"/>
                    </a:lnTo>
                    <a:lnTo>
                      <a:pt x="1717" y="858"/>
                    </a:lnTo>
                    <a:lnTo>
                      <a:pt x="1717" y="769"/>
                    </a:lnTo>
                    <a:lnTo>
                      <a:pt x="1704" y="679"/>
                    </a:lnTo>
                    <a:lnTo>
                      <a:pt x="1679" y="602"/>
                    </a:lnTo>
                    <a:lnTo>
                      <a:pt x="1653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5" y="308"/>
                    </a:lnTo>
                    <a:lnTo>
                      <a:pt x="1474" y="244"/>
                    </a:lnTo>
                    <a:lnTo>
                      <a:pt x="1410" y="192"/>
                    </a:lnTo>
                    <a:lnTo>
                      <a:pt x="1346" y="141"/>
                    </a:lnTo>
                    <a:lnTo>
                      <a:pt x="1269" y="103"/>
                    </a:lnTo>
                    <a:lnTo>
                      <a:pt x="1205" y="64"/>
                    </a:lnTo>
                    <a:lnTo>
                      <a:pt x="1115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8"/>
              <p:cNvSpPr/>
              <p:nvPr/>
            </p:nvSpPr>
            <p:spPr>
              <a:xfrm>
                <a:off x="5896444" y="3921455"/>
                <a:ext cx="187956" cy="187956"/>
              </a:xfrm>
              <a:custGeom>
                <a:rect b="b" l="l" r="r" t="t"/>
                <a:pathLst>
                  <a:path extrusionOk="0" h="5956" w="5956">
                    <a:moveTo>
                      <a:pt x="2818" y="0"/>
                    </a:moveTo>
                    <a:lnTo>
                      <a:pt x="2664" y="13"/>
                    </a:lnTo>
                    <a:lnTo>
                      <a:pt x="2370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50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00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52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52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00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50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70" y="5905"/>
                    </a:lnTo>
                    <a:lnTo>
                      <a:pt x="2664" y="5943"/>
                    </a:lnTo>
                    <a:lnTo>
                      <a:pt x="2818" y="5956"/>
                    </a:lnTo>
                    <a:lnTo>
                      <a:pt x="3125" y="5956"/>
                    </a:lnTo>
                    <a:lnTo>
                      <a:pt x="3279" y="5943"/>
                    </a:lnTo>
                    <a:lnTo>
                      <a:pt x="3574" y="5905"/>
                    </a:lnTo>
                    <a:lnTo>
                      <a:pt x="3855" y="5828"/>
                    </a:lnTo>
                    <a:lnTo>
                      <a:pt x="4137" y="5725"/>
                    </a:lnTo>
                    <a:lnTo>
                      <a:pt x="4393" y="5597"/>
                    </a:lnTo>
                    <a:lnTo>
                      <a:pt x="4637" y="5456"/>
                    </a:lnTo>
                    <a:lnTo>
                      <a:pt x="4867" y="5277"/>
                    </a:lnTo>
                    <a:lnTo>
                      <a:pt x="5085" y="5085"/>
                    </a:lnTo>
                    <a:lnTo>
                      <a:pt x="5277" y="4880"/>
                    </a:lnTo>
                    <a:lnTo>
                      <a:pt x="5444" y="4649"/>
                    </a:lnTo>
                    <a:lnTo>
                      <a:pt x="5597" y="4406"/>
                    </a:lnTo>
                    <a:lnTo>
                      <a:pt x="5713" y="4137"/>
                    </a:lnTo>
                    <a:lnTo>
                      <a:pt x="5815" y="3868"/>
                    </a:lnTo>
                    <a:lnTo>
                      <a:pt x="5892" y="3586"/>
                    </a:lnTo>
                    <a:lnTo>
                      <a:pt x="5943" y="3279"/>
                    </a:lnTo>
                    <a:lnTo>
                      <a:pt x="5943" y="3138"/>
                    </a:lnTo>
                    <a:lnTo>
                      <a:pt x="5956" y="2984"/>
                    </a:lnTo>
                    <a:lnTo>
                      <a:pt x="5943" y="2831"/>
                    </a:lnTo>
                    <a:lnTo>
                      <a:pt x="5943" y="2677"/>
                    </a:lnTo>
                    <a:lnTo>
                      <a:pt x="5892" y="2382"/>
                    </a:lnTo>
                    <a:lnTo>
                      <a:pt x="5815" y="2088"/>
                    </a:lnTo>
                    <a:lnTo>
                      <a:pt x="5713" y="1819"/>
                    </a:lnTo>
                    <a:lnTo>
                      <a:pt x="5597" y="1563"/>
                    </a:lnTo>
                    <a:lnTo>
                      <a:pt x="5444" y="1319"/>
                    </a:lnTo>
                    <a:lnTo>
                      <a:pt x="5277" y="1089"/>
                    </a:lnTo>
                    <a:lnTo>
                      <a:pt x="5085" y="871"/>
                    </a:lnTo>
                    <a:lnTo>
                      <a:pt x="4867" y="679"/>
                    </a:lnTo>
                    <a:lnTo>
                      <a:pt x="4637" y="512"/>
                    </a:lnTo>
                    <a:lnTo>
                      <a:pt x="4393" y="359"/>
                    </a:lnTo>
                    <a:lnTo>
                      <a:pt x="4137" y="231"/>
                    </a:lnTo>
                    <a:lnTo>
                      <a:pt x="3855" y="128"/>
                    </a:lnTo>
                    <a:lnTo>
                      <a:pt x="3574" y="64"/>
                    </a:lnTo>
                    <a:lnTo>
                      <a:pt x="3279" y="13"/>
                    </a:lnTo>
                    <a:lnTo>
                      <a:pt x="3125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8"/>
              <p:cNvSpPr/>
              <p:nvPr/>
            </p:nvSpPr>
            <p:spPr>
              <a:xfrm>
                <a:off x="5927560" y="3952981"/>
                <a:ext cx="125315" cy="125315"/>
              </a:xfrm>
              <a:custGeom>
                <a:rect b="b" l="l" r="r" t="t"/>
                <a:pathLst>
                  <a:path extrusionOk="0" h="3971" w="3971">
                    <a:moveTo>
                      <a:pt x="1781" y="0"/>
                    </a:moveTo>
                    <a:lnTo>
                      <a:pt x="1589" y="39"/>
                    </a:lnTo>
                    <a:lnTo>
                      <a:pt x="1397" y="90"/>
                    </a:lnTo>
                    <a:lnTo>
                      <a:pt x="1217" y="154"/>
                    </a:lnTo>
                    <a:lnTo>
                      <a:pt x="1038" y="231"/>
                    </a:lnTo>
                    <a:lnTo>
                      <a:pt x="871" y="333"/>
                    </a:lnTo>
                    <a:lnTo>
                      <a:pt x="718" y="448"/>
                    </a:lnTo>
                    <a:lnTo>
                      <a:pt x="577" y="577"/>
                    </a:lnTo>
                    <a:lnTo>
                      <a:pt x="449" y="717"/>
                    </a:lnTo>
                    <a:lnTo>
                      <a:pt x="346" y="871"/>
                    </a:lnTo>
                    <a:lnTo>
                      <a:pt x="244" y="1038"/>
                    </a:lnTo>
                    <a:lnTo>
                      <a:pt x="154" y="1204"/>
                    </a:lnTo>
                    <a:lnTo>
                      <a:pt x="90" y="1396"/>
                    </a:lnTo>
                    <a:lnTo>
                      <a:pt x="39" y="1576"/>
                    </a:lnTo>
                    <a:lnTo>
                      <a:pt x="13" y="1780"/>
                    </a:lnTo>
                    <a:lnTo>
                      <a:pt x="1" y="1985"/>
                    </a:lnTo>
                    <a:lnTo>
                      <a:pt x="13" y="2178"/>
                    </a:lnTo>
                    <a:lnTo>
                      <a:pt x="39" y="2382"/>
                    </a:lnTo>
                    <a:lnTo>
                      <a:pt x="90" y="2575"/>
                    </a:lnTo>
                    <a:lnTo>
                      <a:pt x="154" y="2754"/>
                    </a:lnTo>
                    <a:lnTo>
                      <a:pt x="244" y="2933"/>
                    </a:lnTo>
                    <a:lnTo>
                      <a:pt x="346" y="3087"/>
                    </a:lnTo>
                    <a:lnTo>
                      <a:pt x="449" y="3241"/>
                    </a:lnTo>
                    <a:lnTo>
                      <a:pt x="577" y="3381"/>
                    </a:lnTo>
                    <a:lnTo>
                      <a:pt x="718" y="3510"/>
                    </a:lnTo>
                    <a:lnTo>
                      <a:pt x="871" y="3625"/>
                    </a:lnTo>
                    <a:lnTo>
                      <a:pt x="1038" y="3727"/>
                    </a:lnTo>
                    <a:lnTo>
                      <a:pt x="1217" y="3817"/>
                    </a:lnTo>
                    <a:lnTo>
                      <a:pt x="1397" y="3881"/>
                    </a:lnTo>
                    <a:lnTo>
                      <a:pt x="1589" y="3932"/>
                    </a:lnTo>
                    <a:lnTo>
                      <a:pt x="1781" y="3958"/>
                    </a:lnTo>
                    <a:lnTo>
                      <a:pt x="1986" y="3971"/>
                    </a:lnTo>
                    <a:lnTo>
                      <a:pt x="2191" y="3958"/>
                    </a:lnTo>
                    <a:lnTo>
                      <a:pt x="2383" y="3932"/>
                    </a:lnTo>
                    <a:lnTo>
                      <a:pt x="2575" y="3881"/>
                    </a:lnTo>
                    <a:lnTo>
                      <a:pt x="2767" y="3817"/>
                    </a:lnTo>
                    <a:lnTo>
                      <a:pt x="2934" y="3727"/>
                    </a:lnTo>
                    <a:lnTo>
                      <a:pt x="3100" y="3625"/>
                    </a:lnTo>
                    <a:lnTo>
                      <a:pt x="3254" y="3510"/>
                    </a:lnTo>
                    <a:lnTo>
                      <a:pt x="3395" y="3381"/>
                    </a:lnTo>
                    <a:lnTo>
                      <a:pt x="3523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81" y="2575"/>
                    </a:lnTo>
                    <a:lnTo>
                      <a:pt x="3933" y="2382"/>
                    </a:lnTo>
                    <a:lnTo>
                      <a:pt x="3958" y="2178"/>
                    </a:lnTo>
                    <a:lnTo>
                      <a:pt x="3971" y="1985"/>
                    </a:lnTo>
                    <a:lnTo>
                      <a:pt x="3958" y="1780"/>
                    </a:lnTo>
                    <a:lnTo>
                      <a:pt x="3933" y="1576"/>
                    </a:lnTo>
                    <a:lnTo>
                      <a:pt x="3881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3" y="717"/>
                    </a:lnTo>
                    <a:lnTo>
                      <a:pt x="3395" y="577"/>
                    </a:lnTo>
                    <a:lnTo>
                      <a:pt x="3254" y="448"/>
                    </a:lnTo>
                    <a:lnTo>
                      <a:pt x="3100" y="333"/>
                    </a:lnTo>
                    <a:lnTo>
                      <a:pt x="2934" y="231"/>
                    </a:lnTo>
                    <a:lnTo>
                      <a:pt x="2767" y="154"/>
                    </a:lnTo>
                    <a:lnTo>
                      <a:pt x="2575" y="90"/>
                    </a:lnTo>
                    <a:lnTo>
                      <a:pt x="2383" y="39"/>
                    </a:lnTo>
                    <a:lnTo>
                      <a:pt x="2191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8"/>
              <p:cNvSpPr/>
              <p:nvPr/>
            </p:nvSpPr>
            <p:spPr>
              <a:xfrm>
                <a:off x="5963126" y="3988547"/>
                <a:ext cx="54184" cy="54184"/>
              </a:xfrm>
              <a:custGeom>
                <a:rect b="b" l="l" r="r" t="t"/>
                <a:pathLst>
                  <a:path extrusionOk="0" h="1717" w="1717">
                    <a:moveTo>
                      <a:pt x="769" y="0"/>
                    </a:moveTo>
                    <a:lnTo>
                      <a:pt x="692" y="13"/>
                    </a:lnTo>
                    <a:lnTo>
                      <a:pt x="603" y="39"/>
                    </a:lnTo>
                    <a:lnTo>
                      <a:pt x="526" y="64"/>
                    </a:lnTo>
                    <a:lnTo>
                      <a:pt x="449" y="103"/>
                    </a:lnTo>
                    <a:lnTo>
                      <a:pt x="385" y="141"/>
                    </a:lnTo>
                    <a:lnTo>
                      <a:pt x="308" y="192"/>
                    </a:lnTo>
                    <a:lnTo>
                      <a:pt x="257" y="244"/>
                    </a:lnTo>
                    <a:lnTo>
                      <a:pt x="193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65" y="525"/>
                    </a:lnTo>
                    <a:lnTo>
                      <a:pt x="39" y="602"/>
                    </a:lnTo>
                    <a:lnTo>
                      <a:pt x="13" y="679"/>
                    </a:lnTo>
                    <a:lnTo>
                      <a:pt x="1" y="769"/>
                    </a:lnTo>
                    <a:lnTo>
                      <a:pt x="1" y="858"/>
                    </a:lnTo>
                    <a:lnTo>
                      <a:pt x="1" y="935"/>
                    </a:lnTo>
                    <a:lnTo>
                      <a:pt x="13" y="1025"/>
                    </a:lnTo>
                    <a:lnTo>
                      <a:pt x="39" y="1115"/>
                    </a:lnTo>
                    <a:lnTo>
                      <a:pt x="65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193" y="1396"/>
                    </a:lnTo>
                    <a:lnTo>
                      <a:pt x="257" y="1460"/>
                    </a:lnTo>
                    <a:lnTo>
                      <a:pt x="308" y="1512"/>
                    </a:lnTo>
                    <a:lnTo>
                      <a:pt x="385" y="1563"/>
                    </a:lnTo>
                    <a:lnTo>
                      <a:pt x="449" y="1614"/>
                    </a:lnTo>
                    <a:lnTo>
                      <a:pt x="526" y="1640"/>
                    </a:lnTo>
                    <a:lnTo>
                      <a:pt x="603" y="1678"/>
                    </a:lnTo>
                    <a:lnTo>
                      <a:pt x="692" y="1691"/>
                    </a:lnTo>
                    <a:lnTo>
                      <a:pt x="769" y="1704"/>
                    </a:lnTo>
                    <a:lnTo>
                      <a:pt x="859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5" y="1678"/>
                    </a:lnTo>
                    <a:lnTo>
                      <a:pt x="1192" y="1640"/>
                    </a:lnTo>
                    <a:lnTo>
                      <a:pt x="1269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4" y="1460"/>
                    </a:lnTo>
                    <a:lnTo>
                      <a:pt x="1525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3" y="1191"/>
                    </a:lnTo>
                    <a:lnTo>
                      <a:pt x="1678" y="1115"/>
                    </a:lnTo>
                    <a:lnTo>
                      <a:pt x="1704" y="1025"/>
                    </a:lnTo>
                    <a:lnTo>
                      <a:pt x="1717" y="935"/>
                    </a:lnTo>
                    <a:lnTo>
                      <a:pt x="1717" y="858"/>
                    </a:lnTo>
                    <a:lnTo>
                      <a:pt x="1717" y="769"/>
                    </a:lnTo>
                    <a:lnTo>
                      <a:pt x="1704" y="679"/>
                    </a:lnTo>
                    <a:lnTo>
                      <a:pt x="1678" y="602"/>
                    </a:lnTo>
                    <a:lnTo>
                      <a:pt x="1653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5" y="308"/>
                    </a:lnTo>
                    <a:lnTo>
                      <a:pt x="1474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9" y="103"/>
                    </a:lnTo>
                    <a:lnTo>
                      <a:pt x="1192" y="64"/>
                    </a:lnTo>
                    <a:lnTo>
                      <a:pt x="1115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82" name="Google Shape;782;p28"/>
          <p:cNvSpPr txBox="1"/>
          <p:nvPr>
            <p:ph type="title"/>
          </p:nvPr>
        </p:nvSpPr>
        <p:spPr>
          <a:xfrm>
            <a:off x="259975" y="1538225"/>
            <a:ext cx="6264000" cy="11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</a:t>
            </a:r>
            <a:r>
              <a:rPr lang="en" sz="6000"/>
              <a:t> You!!!</a:t>
            </a:r>
            <a:endParaRPr sz="6000"/>
          </a:p>
        </p:txBody>
      </p:sp>
      <p:sp>
        <p:nvSpPr>
          <p:cNvPr id="783" name="Google Shape;783;p28"/>
          <p:cNvSpPr txBox="1"/>
          <p:nvPr/>
        </p:nvSpPr>
        <p:spPr>
          <a:xfrm>
            <a:off x="304800" y="26670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Please ask any questions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4" name="Google Shape;784;p28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 txBox="1"/>
          <p:nvPr>
            <p:ph type="ctrTitle"/>
          </p:nvPr>
        </p:nvSpPr>
        <p:spPr>
          <a:xfrm>
            <a:off x="3141925" y="72800"/>
            <a:ext cx="2644500" cy="10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0" marR="349909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234" name="Google Shape;234;p14"/>
          <p:cNvSpPr txBox="1"/>
          <p:nvPr/>
        </p:nvSpPr>
        <p:spPr>
          <a:xfrm>
            <a:off x="582275" y="1103900"/>
            <a:ext cx="75510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Review of </a:t>
            </a: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Literature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Dataset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Transfer Learning using MobileNet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Data Augmentation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Models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Android Application Interface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Android Application Results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★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14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241" name="Google Shape;241;p15"/>
          <p:cNvGrpSpPr/>
          <p:nvPr/>
        </p:nvGrpSpPr>
        <p:grpSpPr>
          <a:xfrm>
            <a:off x="3297249" y="1027913"/>
            <a:ext cx="2653489" cy="1015800"/>
            <a:chOff x="3297249" y="1027913"/>
            <a:chExt cx="2653489" cy="1015800"/>
          </a:xfrm>
        </p:grpSpPr>
        <p:sp>
          <p:nvSpPr>
            <p:cNvPr id="242" name="Google Shape;242;p15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243" name="Google Shape;243;p15"/>
            <p:cNvSpPr txBox="1"/>
            <p:nvPr/>
          </p:nvSpPr>
          <p:spPr>
            <a:xfrm>
              <a:off x="3969538" y="1027913"/>
              <a:ext cx="19812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Importance of Maturity Level Detection</a:t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44" name="Google Shape;244;p15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5" name="Google Shape;245;p15"/>
            <p:cNvSpPr/>
            <p:nvPr/>
          </p:nvSpPr>
          <p:spPr>
            <a:xfrm>
              <a:off x="5442457" y="4676877"/>
              <a:ext cx="683885" cy="51372"/>
            </a:xfrm>
            <a:custGeom>
              <a:rect b="b" l="l" r="r" t="t"/>
              <a:pathLst>
                <a:path extrusionOk="0" h="1447" w="19263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3525722" y="4641150"/>
              <a:ext cx="995383" cy="90828"/>
            </a:xfrm>
            <a:custGeom>
              <a:rect b="b" l="l" r="r" t="t"/>
              <a:pathLst>
                <a:path extrusionOk="0" h="2558" w="45219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580521" y="4523830"/>
              <a:ext cx="288067" cy="139134"/>
            </a:xfrm>
            <a:custGeom>
              <a:rect b="b" l="l" r="r" t="t"/>
              <a:pathLst>
                <a:path extrusionOk="0" h="3919" w="8114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3950723" y="4466034"/>
              <a:ext cx="209181" cy="236376"/>
            </a:xfrm>
            <a:custGeom>
              <a:rect b="b" l="l" r="r" t="t"/>
              <a:pathLst>
                <a:path extrusionOk="0" h="6658" w="5892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4109202" y="3262998"/>
              <a:ext cx="1703978" cy="44911"/>
            </a:xfrm>
            <a:custGeom>
              <a:rect b="b" l="l" r="r" t="t"/>
              <a:pathLst>
                <a:path extrusionOk="0" h="1265" w="47996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3841912" y="3228313"/>
              <a:ext cx="534952" cy="1474135"/>
            </a:xfrm>
            <a:custGeom>
              <a:rect b="b" l="l" r="r" t="t"/>
              <a:pathLst>
                <a:path extrusionOk="0" h="41522" w="15068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5515909" y="3228313"/>
              <a:ext cx="534916" cy="1474135"/>
            </a:xfrm>
            <a:custGeom>
              <a:rect b="b" l="l" r="r" t="t"/>
              <a:pathLst>
                <a:path extrusionOk="0" h="41522" w="15067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4007171" y="3158589"/>
              <a:ext cx="1914153" cy="114638"/>
            </a:xfrm>
            <a:custGeom>
              <a:rect b="b" l="l" r="r" t="t"/>
              <a:pathLst>
                <a:path extrusionOk="0" h="3229" w="53916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5118400" y="2880435"/>
              <a:ext cx="295203" cy="279227"/>
            </a:xfrm>
            <a:custGeom>
              <a:rect b="b" l="l" r="r" t="t"/>
              <a:pathLst>
                <a:path extrusionOk="0" h="7865" w="8315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h="22347" w="34606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h="22347" w="34606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4697779" y="2208181"/>
              <a:ext cx="1089217" cy="657364"/>
            </a:xfrm>
            <a:custGeom>
              <a:rect b="b" l="l" r="r" t="t"/>
              <a:pathLst>
                <a:path extrusionOk="0" fill="none" h="18516" w="3068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fill="none" h="22347" w="34606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5022866" y="3079385"/>
              <a:ext cx="390741" cy="80271"/>
            </a:xfrm>
            <a:custGeom>
              <a:rect b="b" l="l" r="r" t="t"/>
              <a:pathLst>
                <a:path extrusionOk="0" h="2261" w="11006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4852494" y="2303395"/>
              <a:ext cx="320375" cy="46970"/>
            </a:xfrm>
            <a:custGeom>
              <a:rect b="b" l="l" r="r" t="t"/>
              <a:pathLst>
                <a:path extrusionOk="0" h="1323" w="9024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5336733" y="2406456"/>
              <a:ext cx="320339" cy="47289"/>
            </a:xfrm>
            <a:custGeom>
              <a:rect b="b" l="l" r="r" t="t"/>
              <a:pathLst>
                <a:path extrusionOk="0" h="1332" w="9023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5160220" y="2509801"/>
              <a:ext cx="343842" cy="47325"/>
            </a:xfrm>
            <a:custGeom>
              <a:rect b="b" l="l" r="r" t="t"/>
              <a:pathLst>
                <a:path extrusionOk="0" h="1333" w="9685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4842305" y="2406456"/>
              <a:ext cx="440053" cy="47289"/>
            </a:xfrm>
            <a:custGeom>
              <a:rect b="b" l="l" r="r" t="t"/>
              <a:pathLst>
                <a:path extrusionOk="0" h="1332" w="12395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4831087" y="2509801"/>
              <a:ext cx="274789" cy="47325"/>
            </a:xfrm>
            <a:custGeom>
              <a:rect b="b" l="l" r="r" t="t"/>
              <a:pathLst>
                <a:path extrusionOk="0" h="1333" w="774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4816105" y="2613181"/>
              <a:ext cx="369333" cy="47289"/>
            </a:xfrm>
            <a:custGeom>
              <a:rect b="b" l="l" r="r" t="t"/>
              <a:pathLst>
                <a:path extrusionOk="0" h="1332" w="10403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5229271" y="2613181"/>
              <a:ext cx="180246" cy="47289"/>
            </a:xfrm>
            <a:custGeom>
              <a:rect b="b" l="l" r="r" t="t"/>
              <a:pathLst>
                <a:path extrusionOk="0" h="1332" w="5077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4802863" y="2716561"/>
              <a:ext cx="204068" cy="47289"/>
            </a:xfrm>
            <a:custGeom>
              <a:rect b="b" l="l" r="r" t="t"/>
              <a:pathLst>
                <a:path extrusionOk="0" h="1332" w="5748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4439365" y="3464966"/>
              <a:ext cx="1235771" cy="1133772"/>
            </a:xfrm>
            <a:custGeom>
              <a:rect b="b" l="l" r="r" t="t"/>
              <a:pathLst>
                <a:path extrusionOk="0" h="31935" w="34808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4195221" y="2199696"/>
              <a:ext cx="205772" cy="324777"/>
            </a:xfrm>
            <a:custGeom>
              <a:rect b="b" l="l" r="r" t="t"/>
              <a:pathLst>
                <a:path extrusionOk="0" h="9148" w="5796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4350256" y="2323134"/>
              <a:ext cx="50733" cy="169027"/>
            </a:xfrm>
            <a:custGeom>
              <a:rect b="b" l="l" r="r" t="t"/>
              <a:pathLst>
                <a:path extrusionOk="0" h="4761" w="1429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4349262" y="2111972"/>
              <a:ext cx="225121" cy="345865"/>
            </a:xfrm>
            <a:custGeom>
              <a:rect b="b" l="l" r="r" t="t"/>
              <a:pathLst>
                <a:path extrusionOk="0" h="9742" w="6341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4182618" y="1985800"/>
              <a:ext cx="505378" cy="302694"/>
            </a:xfrm>
            <a:custGeom>
              <a:rect b="b" l="l" r="r" t="t"/>
              <a:pathLst>
                <a:path extrusionOk="0" h="8526" w="14235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4517219" y="2289124"/>
              <a:ext cx="35751" cy="87088"/>
            </a:xfrm>
            <a:custGeom>
              <a:rect b="b" l="l" r="r" t="t"/>
              <a:pathLst>
                <a:path extrusionOk="0" h="2453" w="1007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4495457" y="2269066"/>
              <a:ext cx="20804" cy="32343"/>
            </a:xfrm>
            <a:custGeom>
              <a:rect b="b" l="l" r="r" t="t"/>
              <a:pathLst>
                <a:path extrusionOk="0" h="911" w="586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4493433" y="2231647"/>
              <a:ext cx="39798" cy="18745"/>
            </a:xfrm>
            <a:custGeom>
              <a:rect b="b" l="l" r="r" t="t"/>
              <a:pathLst>
                <a:path extrusionOk="0" h="528" w="1121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4192168" y="2071500"/>
              <a:ext cx="302339" cy="282280"/>
            </a:xfrm>
            <a:custGeom>
              <a:rect b="b" l="l" r="r" t="t"/>
              <a:pathLst>
                <a:path extrusionOk="0" h="7951" w="8516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4192168" y="2071500"/>
              <a:ext cx="302339" cy="282280"/>
            </a:xfrm>
            <a:custGeom>
              <a:rect b="b" l="l" r="r" t="t"/>
              <a:pathLst>
                <a:path extrusionOk="0" fill="none" h="7951" w="8516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4351286" y="2191211"/>
              <a:ext cx="65999" cy="113253"/>
            </a:xfrm>
            <a:custGeom>
              <a:rect b="b" l="l" r="r" t="t"/>
              <a:pathLst>
                <a:path extrusionOk="0" h="3190" w="1859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4401272" y="2145308"/>
              <a:ext cx="55455" cy="109170"/>
            </a:xfrm>
            <a:custGeom>
              <a:rect b="b" l="l" r="r" t="t"/>
              <a:pathLst>
                <a:path extrusionOk="0" h="3075" w="1562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4969826" y="2855300"/>
              <a:ext cx="235666" cy="113928"/>
            </a:xfrm>
            <a:custGeom>
              <a:rect b="b" l="l" r="r" t="t"/>
              <a:pathLst>
                <a:path extrusionOk="0" h="3209" w="6638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4092516" y="2444194"/>
              <a:ext cx="542407" cy="686583"/>
            </a:xfrm>
            <a:custGeom>
              <a:rect b="b" l="l" r="r" t="t"/>
              <a:pathLst>
                <a:path extrusionOk="0" h="19339" w="15278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3891223" y="3263673"/>
              <a:ext cx="1204138" cy="596833"/>
            </a:xfrm>
            <a:custGeom>
              <a:rect b="b" l="l" r="r" t="t"/>
              <a:pathLst>
                <a:path extrusionOk="0" h="16811" w="33917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3800446" y="2426514"/>
              <a:ext cx="754570" cy="1205842"/>
            </a:xfrm>
            <a:custGeom>
              <a:rect b="b" l="l" r="r" t="t"/>
              <a:pathLst>
                <a:path extrusionOk="0" h="33965" w="21254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4210168" y="2562520"/>
              <a:ext cx="792345" cy="706642"/>
            </a:xfrm>
            <a:custGeom>
              <a:rect b="b" l="l" r="r" t="t"/>
              <a:pathLst>
                <a:path extrusionOk="0" h="19904" w="22318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4068730" y="3625822"/>
              <a:ext cx="995348" cy="923917"/>
            </a:xfrm>
            <a:custGeom>
              <a:rect b="b" l="l" r="r" t="t"/>
              <a:pathLst>
                <a:path extrusionOk="0" h="26024" w="28036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3800446" y="2784226"/>
              <a:ext cx="646465" cy="598501"/>
            </a:xfrm>
            <a:custGeom>
              <a:rect b="b" l="l" r="r" t="t"/>
              <a:pathLst>
                <a:path extrusionOk="0" h="16858" w="18209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3800446" y="2855300"/>
              <a:ext cx="646465" cy="598182"/>
            </a:xfrm>
            <a:custGeom>
              <a:rect b="b" l="l" r="r" t="t"/>
              <a:pathLst>
                <a:path extrusionOk="0" h="16849" w="18209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3719503" y="3788348"/>
              <a:ext cx="801540" cy="53076"/>
            </a:xfrm>
            <a:custGeom>
              <a:rect b="b" l="l" r="r" t="t"/>
              <a:pathLst>
                <a:path extrusionOk="0" h="1495" w="22577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4092516" y="3810110"/>
              <a:ext cx="57514" cy="833492"/>
            </a:xfrm>
            <a:custGeom>
              <a:rect b="b" l="l" r="r" t="t"/>
              <a:pathLst>
                <a:path extrusionOk="0" h="23477" w="162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3850077" y="4555143"/>
              <a:ext cx="547520" cy="147264"/>
            </a:xfrm>
            <a:custGeom>
              <a:rect b="b" l="l" r="r" t="t"/>
              <a:pathLst>
                <a:path extrusionOk="0" h="4148" w="15422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4055133" y="3801270"/>
              <a:ext cx="124827" cy="226151"/>
            </a:xfrm>
            <a:custGeom>
              <a:rect b="b" l="l" r="r" t="t"/>
              <a:pathLst>
                <a:path extrusionOk="0" h="6370" w="3516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3691634" y="3674104"/>
              <a:ext cx="859338" cy="127205"/>
            </a:xfrm>
            <a:custGeom>
              <a:rect b="b" l="l" r="r" t="t"/>
              <a:pathLst>
                <a:path extrusionOk="0" h="3583" w="24205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4100007" y="3332687"/>
              <a:ext cx="47289" cy="417616"/>
            </a:xfrm>
            <a:custGeom>
              <a:rect b="b" l="l" r="r" t="t"/>
              <a:pathLst>
                <a:path extrusionOk="0" h="11763" w="1332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3872514" y="3079030"/>
              <a:ext cx="502644" cy="297227"/>
            </a:xfrm>
            <a:custGeom>
              <a:rect b="b" l="l" r="r" t="t"/>
              <a:pathLst>
                <a:path extrusionOk="0" h="8372" w="14158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4599866" y="2491446"/>
              <a:ext cx="136401" cy="259843"/>
            </a:xfrm>
            <a:custGeom>
              <a:rect b="b" l="l" r="r" t="t"/>
              <a:pathLst>
                <a:path extrusionOk="0" h="7319" w="3842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5664518" y="2994714"/>
              <a:ext cx="223453" cy="161891"/>
            </a:xfrm>
            <a:custGeom>
              <a:rect b="b" l="l" r="r" t="t"/>
              <a:pathLst>
                <a:path extrusionOk="0" h="4560" w="6294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5731509" y="2397581"/>
              <a:ext cx="496822" cy="554656"/>
            </a:xfrm>
            <a:custGeom>
              <a:rect b="b" l="l" r="r" t="t"/>
              <a:pathLst>
                <a:path extrusionOk="0" h="15623" w="13994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4470322" y="2242866"/>
              <a:ext cx="75159" cy="86768"/>
            </a:xfrm>
            <a:custGeom>
              <a:rect b="b" l="l" r="r" t="t"/>
              <a:pathLst>
                <a:path extrusionOk="0" h="2444" w="2117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4475754" y="2242866"/>
              <a:ext cx="64295" cy="81336"/>
            </a:xfrm>
            <a:custGeom>
              <a:rect b="b" l="l" r="r" t="t"/>
              <a:pathLst>
                <a:path extrusionOk="0" fill="none" h="2291" w="1811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4406384" y="2223517"/>
              <a:ext cx="77218" cy="52721"/>
            </a:xfrm>
            <a:custGeom>
              <a:rect b="b" l="l" r="r" t="t"/>
              <a:pathLst>
                <a:path extrusionOk="0" h="1485" w="2175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3584526" y="2124539"/>
              <a:ext cx="794368" cy="951147"/>
            </a:xfrm>
            <a:custGeom>
              <a:rect b="b" l="l" r="r" t="t"/>
              <a:pathLst>
                <a:path extrusionOk="0" h="26791" w="22375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4538982" y="2285041"/>
              <a:ext cx="25207" cy="21799"/>
            </a:xfrm>
            <a:custGeom>
              <a:rect b="b" l="l" r="r" t="t"/>
              <a:pathLst>
                <a:path extrusionOk="0" h="614" w="71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15"/>
          <p:cNvGrpSpPr/>
          <p:nvPr/>
        </p:nvGrpSpPr>
        <p:grpSpPr>
          <a:xfrm>
            <a:off x="6033350" y="1027913"/>
            <a:ext cx="2653477" cy="678062"/>
            <a:chOff x="6033350" y="1027913"/>
            <a:chExt cx="2653477" cy="678062"/>
          </a:xfrm>
        </p:grpSpPr>
        <p:grpSp>
          <p:nvGrpSpPr>
            <p:cNvPr id="303" name="Google Shape;303;p15"/>
            <p:cNvGrpSpPr/>
            <p:nvPr/>
          </p:nvGrpSpPr>
          <p:grpSpPr>
            <a:xfrm>
              <a:off x="6705623" y="1027913"/>
              <a:ext cx="1981204" cy="671250"/>
              <a:chOff x="6053048" y="700371"/>
              <a:chExt cx="1981204" cy="671250"/>
            </a:xfrm>
          </p:grpSpPr>
          <p:sp>
            <p:nvSpPr>
              <p:cNvPr id="304" name="Google Shape;304;p15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Existing Methods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5" name="Google Shape;305;p15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Image Processing and specialized hardware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6" name="Google Shape;306;p15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7" name="Google Shape;307;p15"/>
          <p:cNvGrpSpPr/>
          <p:nvPr/>
        </p:nvGrpSpPr>
        <p:grpSpPr>
          <a:xfrm>
            <a:off x="3297248" y="2482722"/>
            <a:ext cx="2653502" cy="769738"/>
            <a:chOff x="3297248" y="2482722"/>
            <a:chExt cx="2653502" cy="769738"/>
          </a:xfrm>
        </p:grpSpPr>
        <p:grpSp>
          <p:nvGrpSpPr>
            <p:cNvPr id="308" name="Google Shape;308;p15"/>
            <p:cNvGrpSpPr/>
            <p:nvPr/>
          </p:nvGrpSpPr>
          <p:grpSpPr>
            <a:xfrm>
              <a:off x="3969548" y="2482722"/>
              <a:ext cx="1981202" cy="769738"/>
              <a:chOff x="3581360" y="1133774"/>
              <a:chExt cx="1981202" cy="769738"/>
            </a:xfrm>
          </p:grpSpPr>
          <p:sp>
            <p:nvSpPr>
              <p:cNvPr id="309" name="Google Shape;309;p15"/>
              <p:cNvSpPr txBox="1"/>
              <p:nvPr/>
            </p:nvSpPr>
            <p:spPr>
              <a:xfrm>
                <a:off x="3581363" y="1133774"/>
                <a:ext cx="1981200" cy="42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Indicators of Maturity Level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0" name="Google Shape;310;p15"/>
              <p:cNvSpPr txBox="1"/>
              <p:nvPr/>
            </p:nvSpPr>
            <p:spPr>
              <a:xfrm>
                <a:off x="3581360" y="15717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Size and Color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1" name="Google Shape;311;p15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2" name="Google Shape;312;p15"/>
          <p:cNvGrpSpPr/>
          <p:nvPr/>
        </p:nvGrpSpPr>
        <p:grpSpPr>
          <a:xfrm>
            <a:off x="3297248" y="3977808"/>
            <a:ext cx="2653504" cy="673400"/>
            <a:chOff x="3297248" y="3977808"/>
            <a:chExt cx="2653504" cy="673400"/>
          </a:xfrm>
        </p:grpSpPr>
        <p:grpSp>
          <p:nvGrpSpPr>
            <p:cNvPr id="313" name="Google Shape;313;p15"/>
            <p:cNvGrpSpPr/>
            <p:nvPr/>
          </p:nvGrpSpPr>
          <p:grpSpPr>
            <a:xfrm>
              <a:off x="3969548" y="3977808"/>
              <a:ext cx="1981204" cy="673400"/>
              <a:chOff x="3581360" y="2254821"/>
              <a:chExt cx="1981204" cy="673400"/>
            </a:xfrm>
          </p:grpSpPr>
          <p:sp>
            <p:nvSpPr>
              <p:cNvPr id="314" name="Google Shape;314;p15"/>
              <p:cNvSpPr txBox="1"/>
              <p:nvPr/>
            </p:nvSpPr>
            <p:spPr>
              <a:xfrm>
                <a:off x="3581365" y="2254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Human Inspection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5" name="Google Shape;315;p15"/>
              <p:cNvSpPr txBox="1"/>
              <p:nvPr/>
            </p:nvSpPr>
            <p:spPr>
              <a:xfrm>
                <a:off x="3581360" y="25964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Error-prone and time-consuming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6" name="Google Shape;316;p15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7" name="Google Shape;317;p15"/>
          <p:cNvGrpSpPr/>
          <p:nvPr/>
        </p:nvGrpSpPr>
        <p:grpSpPr>
          <a:xfrm>
            <a:off x="6033350" y="2501790"/>
            <a:ext cx="2653515" cy="711260"/>
            <a:chOff x="6033350" y="2501790"/>
            <a:chExt cx="2653515" cy="711260"/>
          </a:xfrm>
        </p:grpSpPr>
        <p:grpSp>
          <p:nvGrpSpPr>
            <p:cNvPr id="318" name="Google Shape;318;p15"/>
            <p:cNvGrpSpPr/>
            <p:nvPr/>
          </p:nvGrpSpPr>
          <p:grpSpPr>
            <a:xfrm>
              <a:off x="6705660" y="2501790"/>
              <a:ext cx="1981204" cy="673400"/>
              <a:chOff x="6705660" y="2628879"/>
              <a:chExt cx="1981204" cy="673400"/>
            </a:xfrm>
          </p:grpSpPr>
          <p:sp>
            <p:nvSpPr>
              <p:cNvPr id="319" name="Google Shape;319;p15"/>
              <p:cNvSpPr txBox="1"/>
              <p:nvPr/>
            </p:nvSpPr>
            <p:spPr>
              <a:xfrm>
                <a:off x="6705665" y="26288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Problems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20" name="Google Shape;320;p15"/>
              <p:cNvSpPr txBox="1"/>
              <p:nvPr/>
            </p:nvSpPr>
            <p:spPr>
              <a:xfrm>
                <a:off x="6705660" y="29704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Expensive and inaccessible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1" name="Google Shape;321;p15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22" name="Google Shape;322;p15"/>
          <p:cNvGrpSpPr/>
          <p:nvPr/>
        </p:nvGrpSpPr>
        <p:grpSpPr>
          <a:xfrm>
            <a:off x="6033350" y="3977817"/>
            <a:ext cx="2653477" cy="674283"/>
            <a:chOff x="6033350" y="3977817"/>
            <a:chExt cx="2653477" cy="674283"/>
          </a:xfrm>
        </p:grpSpPr>
        <p:grpSp>
          <p:nvGrpSpPr>
            <p:cNvPr id="323" name="Google Shape;323;p15"/>
            <p:cNvGrpSpPr/>
            <p:nvPr/>
          </p:nvGrpSpPr>
          <p:grpSpPr>
            <a:xfrm>
              <a:off x="6705623" y="3977817"/>
              <a:ext cx="1981204" cy="673400"/>
              <a:chOff x="6705623" y="4058579"/>
              <a:chExt cx="1981204" cy="673400"/>
            </a:xfrm>
          </p:grpSpPr>
          <p:sp>
            <p:nvSpPr>
              <p:cNvPr id="324" name="Google Shape;324;p15"/>
              <p:cNvSpPr txBox="1"/>
              <p:nvPr/>
            </p:nvSpPr>
            <p:spPr>
              <a:xfrm>
                <a:off x="6705627" y="40585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Suggested Solution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25" name="Google Shape;325;p15"/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Easy-to-use Android Application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6" name="Google Shape;326;p15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7" name="Google Shape;327;p15"/>
          <p:cNvCxnSpPr>
            <a:stCxn id="242" idx="4"/>
            <a:endCxn id="311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8" name="Google Shape;328;p15"/>
          <p:cNvCxnSpPr>
            <a:stCxn id="311" idx="4"/>
            <a:endCxn id="316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" name="Google Shape;329;p15"/>
          <p:cNvCxnSpPr>
            <a:stCxn id="306" idx="4"/>
            <a:endCxn id="321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0" name="Google Shape;330;p15"/>
          <p:cNvCxnSpPr>
            <a:stCxn id="321" idx="4"/>
            <a:endCxn id="326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" name="Google Shape;331;p15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6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fmla="val 14082" name="adj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6"/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Some existing approaches</a:t>
            </a:r>
            <a:endParaRPr b="1" sz="21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38" name="Google Shape;338;p16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39" name="Google Shape;339;p16"/>
            <p:cNvSpPr/>
            <p:nvPr/>
          </p:nvSpPr>
          <p:spPr>
            <a:xfrm>
              <a:off x="863938" y="3086225"/>
              <a:ext cx="2076150" cy="1071900"/>
            </a:xfrm>
            <a:custGeom>
              <a:rect b="b" l="l" r="r" t="t"/>
              <a:pathLst>
                <a:path extrusionOk="0" h="42876" w="83046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863938" y="3086225"/>
              <a:ext cx="2076150" cy="1071900"/>
            </a:xfrm>
            <a:custGeom>
              <a:rect b="b" l="l" r="r" t="t"/>
              <a:pathLst>
                <a:path extrusionOk="0" fill="none" h="42876" w="83046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1438463" y="3160225"/>
              <a:ext cx="926750" cy="926750"/>
            </a:xfrm>
            <a:custGeom>
              <a:rect b="b" l="l" r="r" t="t"/>
              <a:pathLst>
                <a:path extrusionOk="0" h="37070" w="3707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1438463" y="3160225"/>
              <a:ext cx="926750" cy="926750"/>
            </a:xfrm>
            <a:custGeom>
              <a:rect b="b" l="l" r="r" t="t"/>
              <a:pathLst>
                <a:path extrusionOk="0" fill="none" h="37070" w="3707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1577563" y="3298975"/>
              <a:ext cx="649625" cy="649975"/>
            </a:xfrm>
            <a:custGeom>
              <a:rect b="b" l="l" r="r" t="t"/>
              <a:pathLst>
                <a:path extrusionOk="0" h="25999" w="25985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1905563" y="3888800"/>
              <a:ext cx="17100" cy="60150"/>
            </a:xfrm>
            <a:custGeom>
              <a:rect b="b" l="l" r="r" t="t"/>
              <a:pathLst>
                <a:path extrusionOk="0" fill="none" h="2406" w="684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1825163" y="3882050"/>
              <a:ext cx="27050" cy="61200"/>
            </a:xfrm>
            <a:custGeom>
              <a:rect b="b" l="l" r="r" t="t"/>
              <a:pathLst>
                <a:path extrusionOk="0" fill="none" h="2448" w="1082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1971363" y="3876350"/>
              <a:ext cx="31325" cy="61225"/>
            </a:xfrm>
            <a:custGeom>
              <a:rect b="b" l="l" r="r" t="t"/>
              <a:pathLst>
                <a:path extrusionOk="0" fill="none" h="2449" w="1253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1749038" y="3858200"/>
              <a:ext cx="39850" cy="60150"/>
            </a:xfrm>
            <a:custGeom>
              <a:rect b="b" l="l" r="r" t="t"/>
              <a:pathLst>
                <a:path extrusionOk="0" fill="none" h="2406" w="1594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2032913" y="3847900"/>
              <a:ext cx="43425" cy="58725"/>
            </a:xfrm>
            <a:custGeom>
              <a:rect b="b" l="l" r="r" t="t"/>
              <a:pathLst>
                <a:path extrusionOk="0" fill="none" h="2349" w="1737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1682513" y="3819775"/>
              <a:ext cx="50175" cy="54825"/>
            </a:xfrm>
            <a:custGeom>
              <a:rect b="b" l="l" r="r" t="t"/>
              <a:pathLst>
                <a:path extrusionOk="0" fill="none" h="2193" w="2007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2086288" y="3805550"/>
              <a:ext cx="52675" cy="52325"/>
            </a:xfrm>
            <a:custGeom>
              <a:rect b="b" l="l" r="r" t="t"/>
              <a:pathLst>
                <a:path extrusionOk="0" fill="none" h="2093" w="2107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1629863" y="3769275"/>
              <a:ext cx="57300" cy="45900"/>
            </a:xfrm>
            <a:custGeom>
              <a:rect b="b" l="l" r="r" t="t"/>
              <a:pathLst>
                <a:path extrusionOk="0" fill="none" h="1836" w="2292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2127888" y="3751475"/>
              <a:ext cx="59100" cy="43075"/>
            </a:xfrm>
            <a:custGeom>
              <a:rect b="b" l="l" r="r" t="t"/>
              <a:pathLst>
                <a:path extrusionOk="0" fill="none" h="1723" w="2364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1593913" y="3709500"/>
              <a:ext cx="61225" cy="34525"/>
            </a:xfrm>
            <a:custGeom>
              <a:rect b="b" l="l" r="r" t="t"/>
              <a:pathLst>
                <a:path extrusionOk="0" fill="none" h="1381" w="2449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2155638" y="3689575"/>
              <a:ext cx="61225" cy="30625"/>
            </a:xfrm>
            <a:custGeom>
              <a:rect b="b" l="l" r="r" t="t"/>
              <a:pathLst>
                <a:path extrusionOk="0" fill="none" h="1225" w="2449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1577563" y="3644400"/>
              <a:ext cx="60850" cy="20650"/>
            </a:xfrm>
            <a:custGeom>
              <a:rect b="b" l="l" r="r" t="t"/>
              <a:pathLst>
                <a:path extrusionOk="0" fill="none" h="826" w="2434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2167038" y="3622700"/>
              <a:ext cx="60150" cy="17450"/>
            </a:xfrm>
            <a:custGeom>
              <a:rect b="b" l="l" r="r" t="t"/>
              <a:pathLst>
                <a:path extrusionOk="0" fill="none" h="698" w="2406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1578988" y="3567550"/>
              <a:ext cx="61200" cy="23525"/>
            </a:xfrm>
            <a:custGeom>
              <a:rect b="b" l="l" r="r" t="t"/>
              <a:pathLst>
                <a:path extrusionOk="0" fill="none" h="941" w="2448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2158838" y="3541600"/>
              <a:ext cx="61575" cy="28125"/>
            </a:xfrm>
            <a:custGeom>
              <a:rect b="b" l="l" r="r" t="t"/>
              <a:pathLst>
                <a:path extrusionOk="0" fill="none" h="1125" w="2463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1598913" y="3489650"/>
              <a:ext cx="60850" cy="36675"/>
            </a:xfrm>
            <a:custGeom>
              <a:rect b="b" l="l" r="r" t="t"/>
              <a:pathLst>
                <a:path extrusionOk="0" fill="none" h="1467" w="2434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2134313" y="3465825"/>
              <a:ext cx="59775" cy="40925"/>
            </a:xfrm>
            <a:custGeom>
              <a:rect b="b" l="l" r="r" t="t"/>
              <a:pathLst>
                <a:path extrusionOk="0" fill="none" h="1637" w="2391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1638388" y="3419925"/>
              <a:ext cx="56225" cy="48050"/>
            </a:xfrm>
            <a:custGeom>
              <a:rect b="b" l="l" r="r" t="t"/>
              <a:pathLst>
                <a:path extrusionOk="0" fill="none" h="1922" w="2249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2094813" y="3400350"/>
              <a:ext cx="54450" cy="50900"/>
            </a:xfrm>
            <a:custGeom>
              <a:rect b="b" l="l" r="r" t="t"/>
              <a:pathLst>
                <a:path extrusionOk="0" fill="none" h="2036" w="2178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1693888" y="3363350"/>
              <a:ext cx="48750" cy="55900"/>
            </a:xfrm>
            <a:custGeom>
              <a:rect b="b" l="l" r="r" t="t"/>
              <a:pathLst>
                <a:path extrusionOk="0" fill="none" h="2236" w="195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2043588" y="3348425"/>
              <a:ext cx="45200" cy="58000"/>
            </a:xfrm>
            <a:custGeom>
              <a:rect b="b" l="l" r="r" t="t"/>
              <a:pathLst>
                <a:path extrusionOk="0" fill="none" h="2320" w="1808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1762538" y="3323150"/>
              <a:ext cx="37750" cy="60525"/>
            </a:xfrm>
            <a:custGeom>
              <a:rect b="b" l="l" r="r" t="t"/>
              <a:pathLst>
                <a:path extrusionOk="0" fill="none" h="2421" w="151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1983113" y="3313900"/>
              <a:ext cx="33825" cy="61225"/>
            </a:xfrm>
            <a:custGeom>
              <a:rect b="b" l="l" r="r" t="t"/>
              <a:pathLst>
                <a:path extrusionOk="0" fill="none" h="2449" w="1353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1840088" y="3301450"/>
              <a:ext cx="24225" cy="61225"/>
            </a:xfrm>
            <a:custGeom>
              <a:rect b="b" l="l" r="r" t="t"/>
              <a:pathLst>
                <a:path extrusionOk="0" fill="none" h="2449" w="969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1917663" y="3298975"/>
              <a:ext cx="19925" cy="60500"/>
            </a:xfrm>
            <a:custGeom>
              <a:rect b="b" l="l" r="r" t="t"/>
              <a:pathLst>
                <a:path extrusionOk="0" fill="none" h="2420" w="797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851113" y="2915825"/>
              <a:ext cx="557500" cy="412350"/>
            </a:xfrm>
            <a:custGeom>
              <a:rect b="b" l="l" r="r" t="t"/>
              <a:pathLst>
                <a:path extrusionOk="0" h="16494" w="2230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851113" y="3935050"/>
              <a:ext cx="557500" cy="412325"/>
            </a:xfrm>
            <a:custGeom>
              <a:rect b="b" l="l" r="r" t="t"/>
              <a:pathLst>
                <a:path extrusionOk="0" h="16493" w="2230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2427438" y="2915825"/>
              <a:ext cx="557125" cy="412350"/>
            </a:xfrm>
            <a:custGeom>
              <a:rect b="b" l="l" r="r" t="t"/>
              <a:pathLst>
                <a:path extrusionOk="0" h="16494" w="22285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2427438" y="3935050"/>
              <a:ext cx="557125" cy="412325"/>
            </a:xfrm>
            <a:custGeom>
              <a:rect b="b" l="l" r="r" t="t"/>
              <a:pathLst>
                <a:path extrusionOk="0" h="16493" w="22285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1581463" y="3255575"/>
              <a:ext cx="389575" cy="389575"/>
            </a:xfrm>
            <a:custGeom>
              <a:rect b="b" l="l" r="r" t="t"/>
              <a:pathLst>
                <a:path extrusionOk="0" h="15583" w="15583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1598913" y="3489650"/>
              <a:ext cx="60850" cy="36675"/>
            </a:xfrm>
            <a:custGeom>
              <a:rect b="b" l="l" r="r" t="t"/>
              <a:pathLst>
                <a:path extrusionOk="0" fill="none" h="1467" w="2434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1638388" y="3419925"/>
              <a:ext cx="56225" cy="48050"/>
            </a:xfrm>
            <a:custGeom>
              <a:rect b="b" l="l" r="r" t="t"/>
              <a:pathLst>
                <a:path extrusionOk="0" fill="none" h="1922" w="2249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1693888" y="3363350"/>
              <a:ext cx="48750" cy="55900"/>
            </a:xfrm>
            <a:custGeom>
              <a:rect b="b" l="l" r="r" t="t"/>
              <a:pathLst>
                <a:path extrusionOk="0" fill="none" h="2236" w="195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1762538" y="3323150"/>
              <a:ext cx="37750" cy="60525"/>
            </a:xfrm>
            <a:custGeom>
              <a:rect b="b" l="l" r="r" t="t"/>
              <a:pathLst>
                <a:path extrusionOk="0" fill="none" h="2421" w="151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1840088" y="3301450"/>
              <a:ext cx="24225" cy="61225"/>
            </a:xfrm>
            <a:custGeom>
              <a:rect b="b" l="l" r="r" t="t"/>
              <a:pathLst>
                <a:path extrusionOk="0" fill="none" h="2449" w="969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1581463" y="3255575"/>
              <a:ext cx="389575" cy="389575"/>
            </a:xfrm>
            <a:custGeom>
              <a:rect b="b" l="l" r="r" t="t"/>
              <a:pathLst>
                <a:path extrusionOk="0" fill="none" h="15583" w="15583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1598913" y="3301450"/>
              <a:ext cx="334775" cy="286775"/>
            </a:xfrm>
            <a:custGeom>
              <a:rect b="b" l="l" r="r" t="t"/>
              <a:pathLst>
                <a:path extrusionOk="0" h="11471" w="13391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1627013" y="3575375"/>
              <a:ext cx="13175" cy="12850"/>
            </a:xfrm>
            <a:custGeom>
              <a:rect b="b" l="l" r="r" t="t"/>
              <a:pathLst>
                <a:path extrusionOk="0" fill="none" h="514" w="527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1598913" y="3489650"/>
              <a:ext cx="60850" cy="36675"/>
            </a:xfrm>
            <a:custGeom>
              <a:rect b="b" l="l" r="r" t="t"/>
              <a:pathLst>
                <a:path extrusionOk="0" fill="none" h="1467" w="2434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1638388" y="3419925"/>
              <a:ext cx="56225" cy="48050"/>
            </a:xfrm>
            <a:custGeom>
              <a:rect b="b" l="l" r="r" t="t"/>
              <a:pathLst>
                <a:path extrusionOk="0" fill="none" h="1922" w="2249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1693888" y="3363350"/>
              <a:ext cx="48750" cy="55900"/>
            </a:xfrm>
            <a:custGeom>
              <a:rect b="b" l="l" r="r" t="t"/>
              <a:pathLst>
                <a:path extrusionOk="0" fill="none" h="2236" w="195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>
              <a:off x="1762538" y="3323150"/>
              <a:ext cx="37750" cy="60525"/>
            </a:xfrm>
            <a:custGeom>
              <a:rect b="b" l="l" r="r" t="t"/>
              <a:pathLst>
                <a:path extrusionOk="0" fill="none" h="2421" w="151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1917663" y="3318900"/>
              <a:ext cx="16025" cy="40575"/>
            </a:xfrm>
            <a:custGeom>
              <a:rect b="b" l="l" r="r" t="t"/>
              <a:pathLst>
                <a:path extrusionOk="0" fill="none" h="1623" w="641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1840088" y="3301450"/>
              <a:ext cx="24225" cy="61225"/>
            </a:xfrm>
            <a:custGeom>
              <a:rect b="b" l="l" r="r" t="t"/>
              <a:pathLst>
                <a:path extrusionOk="0" fill="none" h="2449" w="969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1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of </a:t>
            </a:r>
            <a:r>
              <a:rPr lang="en"/>
              <a:t>Literature</a:t>
            </a:r>
            <a:endParaRPr/>
          </a:p>
        </p:txBody>
      </p:sp>
      <p:sp>
        <p:nvSpPr>
          <p:cNvPr id="389" name="Google Shape;389;p16"/>
          <p:cNvSpPr/>
          <p:nvPr/>
        </p:nvSpPr>
        <p:spPr>
          <a:xfrm>
            <a:off x="1796338" y="3501400"/>
            <a:ext cx="230900" cy="230550"/>
          </a:xfrm>
          <a:custGeom>
            <a:rect b="b" l="l" r="r" t="t"/>
            <a:pathLst>
              <a:path extrusionOk="0" h="9222" w="9236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6"/>
          <p:cNvSpPr/>
          <p:nvPr/>
        </p:nvSpPr>
        <p:spPr>
          <a:xfrm>
            <a:off x="1796338" y="3501400"/>
            <a:ext cx="230900" cy="230550"/>
          </a:xfrm>
          <a:custGeom>
            <a:rect b="b" l="l" r="r" t="t"/>
            <a:pathLst>
              <a:path extrusionOk="0" fill="none" h="9222" w="9236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6"/>
          <p:cNvSpPr/>
          <p:nvPr/>
        </p:nvSpPr>
        <p:spPr>
          <a:xfrm>
            <a:off x="1796338" y="3501400"/>
            <a:ext cx="164750" cy="142325"/>
          </a:xfrm>
          <a:custGeom>
            <a:rect b="b" l="l" r="r" t="t"/>
            <a:pathLst>
              <a:path extrusionOk="0" h="5693" w="659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6"/>
          <p:cNvSpPr/>
          <p:nvPr/>
        </p:nvSpPr>
        <p:spPr>
          <a:xfrm>
            <a:off x="1796338" y="3501400"/>
            <a:ext cx="164750" cy="142325"/>
          </a:xfrm>
          <a:custGeom>
            <a:rect b="b" l="l" r="r" t="t"/>
            <a:pathLst>
              <a:path extrusionOk="0" fill="none" h="5693" w="659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6"/>
          <p:cNvSpPr/>
          <p:nvPr/>
        </p:nvSpPr>
        <p:spPr>
          <a:xfrm>
            <a:off x="1914525" y="1385900"/>
            <a:ext cx="2290775" cy="2252650"/>
          </a:xfrm>
          <a:custGeom>
            <a:rect b="b" l="l" r="r" t="t"/>
            <a:pathLst>
              <a:path extrusionOk="0" h="90106" w="91631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394" name="Google Shape;394;p16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395" name="Google Shape;395;p16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fmla="val 50000" name="adj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16"/>
          <p:cNvGrpSpPr/>
          <p:nvPr/>
        </p:nvGrpSpPr>
        <p:grpSpPr>
          <a:xfrm>
            <a:off x="4122280" y="1390725"/>
            <a:ext cx="4412143" cy="331813"/>
            <a:chOff x="4122280" y="1390725"/>
            <a:chExt cx="4412143" cy="331813"/>
          </a:xfrm>
        </p:grpSpPr>
        <p:sp>
          <p:nvSpPr>
            <p:cNvPr id="398" name="Google Shape;398;p16"/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Odor Sensors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9" name="Google Shape;399;p16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Specialized Hardware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00" name="Google Shape;400;p16"/>
          <p:cNvSpPr/>
          <p:nvPr/>
        </p:nvSpPr>
        <p:spPr>
          <a:xfrm>
            <a:off x="1924050" y="2362200"/>
            <a:ext cx="2240750" cy="1266825"/>
          </a:xfrm>
          <a:custGeom>
            <a:rect b="b" l="l" r="r" t="t"/>
            <a:pathLst>
              <a:path extrusionOk="0" h="50673" w="8963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sp>
        <p:nvSpPr>
          <p:cNvPr id="401" name="Google Shape;401;p16"/>
          <p:cNvSpPr/>
          <p:nvPr/>
        </p:nvSpPr>
        <p:spPr>
          <a:xfrm>
            <a:off x="1952625" y="3333750"/>
            <a:ext cx="2224100" cy="461975"/>
          </a:xfrm>
          <a:custGeom>
            <a:rect b="b" l="l" r="r" t="t"/>
            <a:pathLst>
              <a:path extrusionOk="0" h="18479" w="88964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02" name="Google Shape;402;p16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03" name="Google Shape;403;p16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fmla="val 50000" name="adj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16"/>
          <p:cNvGrpSpPr/>
          <p:nvPr/>
        </p:nvGrpSpPr>
        <p:grpSpPr>
          <a:xfrm>
            <a:off x="4122280" y="3397025"/>
            <a:ext cx="4411996" cy="331800"/>
            <a:chOff x="4122280" y="3397025"/>
            <a:chExt cx="4411996" cy="331800"/>
          </a:xfrm>
        </p:grpSpPr>
        <p:sp>
          <p:nvSpPr>
            <p:cNvPr id="406" name="Google Shape;406;p16"/>
            <p:cNvSpPr txBox="1"/>
            <p:nvPr/>
          </p:nvSpPr>
          <p:spPr>
            <a:xfrm>
              <a:off x="6400975" y="3397025"/>
              <a:ext cx="2133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Logistic Regression and Support Vector Machine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7" name="Google Shape;407;p16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Classical ML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08" name="Google Shape;408;p16"/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09" name="Google Shape;409;p16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fmla="val 50000" name="adj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16"/>
          <p:cNvGrpSpPr/>
          <p:nvPr/>
        </p:nvGrpSpPr>
        <p:grpSpPr>
          <a:xfrm>
            <a:off x="4134997" y="2393875"/>
            <a:ext cx="4399578" cy="331800"/>
            <a:chOff x="4134997" y="2393875"/>
            <a:chExt cx="4399578" cy="331800"/>
          </a:xfrm>
        </p:grpSpPr>
        <p:sp>
          <p:nvSpPr>
            <p:cNvPr id="412" name="Google Shape;412;p16"/>
            <p:cNvSpPr txBox="1"/>
            <p:nvPr/>
          </p:nvSpPr>
          <p:spPr>
            <a:xfrm>
              <a:off x="6400975" y="2393875"/>
              <a:ext cx="2133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Distance between stem root and tomato height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3" name="Google Shape;413;p16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Image Processing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14" name="Google Shape;414;p16"/>
          <p:cNvSpPr/>
          <p:nvPr/>
        </p:nvSpPr>
        <p:spPr>
          <a:xfrm>
            <a:off x="1947875" y="3619500"/>
            <a:ext cx="2233600" cy="1171575"/>
          </a:xfrm>
          <a:custGeom>
            <a:rect b="b" l="l" r="r" t="t"/>
            <a:pathLst>
              <a:path extrusionOk="0" h="46863" w="89344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15" name="Google Shape;415;p16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16" name="Google Shape;416;p16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fmla="val 50000" name="adj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16"/>
          <p:cNvGrpSpPr/>
          <p:nvPr/>
        </p:nvGrpSpPr>
        <p:grpSpPr>
          <a:xfrm>
            <a:off x="4122280" y="4400167"/>
            <a:ext cx="4412143" cy="331809"/>
            <a:chOff x="4122280" y="4400167"/>
            <a:chExt cx="4412143" cy="331809"/>
          </a:xfrm>
        </p:grpSpPr>
        <p:sp>
          <p:nvSpPr>
            <p:cNvPr id="419" name="Google Shape;419;p16"/>
            <p:cNvSpPr txBox="1"/>
            <p:nvPr/>
          </p:nvSpPr>
          <p:spPr>
            <a:xfrm>
              <a:off x="6553223" y="440016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Multi-layer perceptron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16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Artificial Neural Networks</a:t>
              </a:r>
              <a:endParaRPr b="1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1" name="Google Shape;421;p16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6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7"/>
          <p:cNvSpPr/>
          <p:nvPr/>
        </p:nvSpPr>
        <p:spPr>
          <a:xfrm>
            <a:off x="5530950" y="2595675"/>
            <a:ext cx="3000000" cy="840900"/>
          </a:xfrm>
          <a:prstGeom prst="roundRect">
            <a:avLst>
              <a:gd fmla="val 8324" name="adj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7"/>
          <p:cNvSpPr/>
          <p:nvPr/>
        </p:nvSpPr>
        <p:spPr>
          <a:xfrm>
            <a:off x="5530950" y="13387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7"/>
          <p:cNvSpPr txBox="1"/>
          <p:nvPr>
            <p:ph type="title"/>
          </p:nvPr>
        </p:nvSpPr>
        <p:spPr>
          <a:xfrm>
            <a:off x="457200" y="3352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grpSp>
        <p:nvGrpSpPr>
          <p:cNvPr id="430" name="Google Shape;430;p17"/>
          <p:cNvGrpSpPr/>
          <p:nvPr/>
        </p:nvGrpSpPr>
        <p:grpSpPr>
          <a:xfrm>
            <a:off x="5659000" y="1426350"/>
            <a:ext cx="2743900" cy="459600"/>
            <a:chOff x="5811400" y="1883550"/>
            <a:chExt cx="2743900" cy="459600"/>
          </a:xfrm>
        </p:grpSpPr>
        <p:sp>
          <p:nvSpPr>
            <p:cNvPr id="431" name="Google Shape;431;p17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2,036 images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2" name="Google Shape;432;p17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33" name="Google Shape;433;p17"/>
          <p:cNvGrpSpPr/>
          <p:nvPr/>
        </p:nvGrpSpPr>
        <p:grpSpPr>
          <a:xfrm>
            <a:off x="5659000" y="2605425"/>
            <a:ext cx="2743900" cy="840900"/>
            <a:chOff x="5811400" y="3900825"/>
            <a:chExt cx="2743900" cy="840900"/>
          </a:xfrm>
        </p:grpSpPr>
        <p:sp>
          <p:nvSpPr>
            <p:cNvPr id="434" name="Google Shape;434;p17"/>
            <p:cNvSpPr txBox="1"/>
            <p:nvPr/>
          </p:nvSpPr>
          <p:spPr>
            <a:xfrm>
              <a:off x="6574100" y="3910425"/>
              <a:ext cx="19812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Four Classes: Unripe, Ripe, Rejected and Damaged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5" name="Google Shape;435;p17"/>
            <p:cNvSpPr txBox="1"/>
            <p:nvPr/>
          </p:nvSpPr>
          <p:spPr>
            <a:xfrm>
              <a:off x="5811400" y="3900825"/>
              <a:ext cx="6294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24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436" name="Google Shape;43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859075"/>
            <a:ext cx="3950981" cy="4055826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17"/>
          <p:cNvSpPr/>
          <p:nvPr/>
        </p:nvSpPr>
        <p:spPr>
          <a:xfrm>
            <a:off x="5530950" y="4043475"/>
            <a:ext cx="3000000" cy="507000"/>
          </a:xfrm>
          <a:prstGeom prst="roundRect">
            <a:avLst>
              <a:gd fmla="val 8324" name="adj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17"/>
          <p:cNvGrpSpPr/>
          <p:nvPr/>
        </p:nvGrpSpPr>
        <p:grpSpPr>
          <a:xfrm>
            <a:off x="5659000" y="4053326"/>
            <a:ext cx="2743900" cy="465558"/>
            <a:chOff x="5811400" y="3900806"/>
            <a:chExt cx="2743900" cy="756636"/>
          </a:xfrm>
        </p:grpSpPr>
        <p:sp>
          <p:nvSpPr>
            <p:cNvPr id="439" name="Google Shape;439;p17"/>
            <p:cNvSpPr txBox="1"/>
            <p:nvPr/>
          </p:nvSpPr>
          <p:spPr>
            <a:xfrm>
              <a:off x="6574100" y="3910443"/>
              <a:ext cx="19812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RGB Color Space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0" name="Google Shape;440;p17"/>
            <p:cNvSpPr txBox="1"/>
            <p:nvPr/>
          </p:nvSpPr>
          <p:spPr>
            <a:xfrm>
              <a:off x="5811400" y="3900806"/>
              <a:ext cx="6294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24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41" name="Google Shape;441;p17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8"/>
          <p:cNvSpPr txBox="1"/>
          <p:nvPr>
            <p:ph type="title"/>
          </p:nvPr>
        </p:nvSpPr>
        <p:spPr>
          <a:xfrm>
            <a:off x="457200" y="1066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 using MobileNet</a:t>
            </a:r>
            <a:endParaRPr/>
          </a:p>
        </p:txBody>
      </p:sp>
      <p:pic>
        <p:nvPicPr>
          <p:cNvPr id="447" name="Google Shape;44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200" y="630475"/>
            <a:ext cx="2969292" cy="413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8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9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graphicFrame>
        <p:nvGraphicFramePr>
          <p:cNvPr id="454" name="Google Shape;454;p19"/>
          <p:cNvGraphicFramePr/>
          <p:nvPr/>
        </p:nvGraphicFramePr>
        <p:xfrm>
          <a:off x="457200" y="1132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{4E13FEAC-ADD0-493A-A3DB-0AF510B77A5E}</a:tableStyleId>
              </a:tblPr>
              <a:tblGrid>
                <a:gridCol w="449525"/>
                <a:gridCol w="4136800"/>
              </a:tblGrid>
              <a:tr h="680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b="1" sz="1700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Horizontal and vertical shift augmentation</a:t>
                      </a:r>
                      <a:endParaRPr b="1" sz="17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0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b="1" sz="1700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Horizontal and vertical flip augmentation</a:t>
                      </a:r>
                      <a:endParaRPr b="1" sz="17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0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b="1" sz="1700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Random rotation augmentation</a:t>
                      </a:r>
                      <a:endParaRPr b="1" sz="17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0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b="1" sz="1700">
                        <a:solidFill>
                          <a:schemeClr val="accent6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Random brightness augmentation</a:t>
                      </a:r>
                      <a:endParaRPr b="1" sz="17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0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accent3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  <a:endParaRPr b="1" sz="1700">
                        <a:solidFill>
                          <a:schemeClr val="accent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Random zoom augmentation</a:t>
                      </a:r>
                      <a:endParaRPr b="1" sz="17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455" name="Google Shape;455;p1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456" name="Google Shape;456;p19"/>
            <p:cNvSpPr/>
            <p:nvPr/>
          </p:nvSpPr>
          <p:spPr>
            <a:xfrm>
              <a:off x="457200" y="4475703"/>
              <a:ext cx="3036451" cy="256268"/>
            </a:xfrm>
            <a:custGeom>
              <a:rect b="b" l="l" r="r" t="t"/>
              <a:pathLst>
                <a:path extrusionOk="0" h="7251" w="85915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1125429" y="3092593"/>
              <a:ext cx="204386" cy="1191325"/>
            </a:xfrm>
            <a:custGeom>
              <a:rect b="b" l="l" r="r" t="t"/>
              <a:pathLst>
                <a:path extrusionOk="0" h="33708" w="5783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1484583" y="3638253"/>
              <a:ext cx="111541" cy="667302"/>
            </a:xfrm>
            <a:custGeom>
              <a:rect b="b" l="l" r="r" t="t"/>
              <a:pathLst>
                <a:path extrusionOk="0" h="18881" w="3156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1689360" y="3070009"/>
              <a:ext cx="205799" cy="1235538"/>
            </a:xfrm>
            <a:custGeom>
              <a:rect b="b" l="l" r="r" t="t"/>
              <a:pathLst>
                <a:path extrusionOk="0" h="34959" w="5823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2097995" y="3230077"/>
              <a:ext cx="167842" cy="1103852"/>
            </a:xfrm>
            <a:custGeom>
              <a:rect b="b" l="l" r="r" t="t"/>
              <a:pathLst>
                <a:path extrusionOk="0" h="31233" w="4749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2493659" y="3432946"/>
              <a:ext cx="163989" cy="913003"/>
            </a:xfrm>
            <a:custGeom>
              <a:rect b="b" l="l" r="r" t="t"/>
              <a:pathLst>
                <a:path extrusionOk="0" h="25833" w="464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2641251" y="3274786"/>
              <a:ext cx="118786" cy="1009134"/>
            </a:xfrm>
            <a:custGeom>
              <a:rect b="b" l="l" r="r" t="t"/>
              <a:pathLst>
                <a:path extrusionOk="0" h="28553" w="3361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1060539" y="3002222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1493702" y="3526711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1624966" y="2976245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2157159" y="3143063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2435520" y="3343069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2648002" y="3165188"/>
              <a:ext cx="166852" cy="166852"/>
            </a:xfrm>
            <a:custGeom>
              <a:rect b="b" l="l" r="r" t="t"/>
              <a:pathLst>
                <a:path extrusionOk="0" h="4721" w="4721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58160" y="4315141"/>
              <a:ext cx="2634536" cy="317340"/>
            </a:xfrm>
            <a:custGeom>
              <a:rect b="b" l="l" r="r" t="t"/>
              <a:pathLst>
                <a:path extrusionOk="0" h="8979" w="74543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658160" y="4469483"/>
              <a:ext cx="2634536" cy="163000"/>
            </a:xfrm>
            <a:custGeom>
              <a:rect b="b" l="l" r="r" t="t"/>
              <a:pathLst>
                <a:path extrusionOk="0" h="4612" w="74543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883153" y="997005"/>
              <a:ext cx="2198975" cy="3376799"/>
            </a:xfrm>
            <a:custGeom>
              <a:rect b="b" l="l" r="r" t="t"/>
              <a:pathLst>
                <a:path extrusionOk="0" h="95545" w="62219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1217285" y="1476291"/>
              <a:ext cx="1552843" cy="922581"/>
            </a:xfrm>
            <a:custGeom>
              <a:rect b="b" l="l" r="r" t="t"/>
              <a:pathLst>
                <a:path extrusionOk="0" h="26104" w="43937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1751882" y="2398847"/>
              <a:ext cx="1018253" cy="340914"/>
            </a:xfrm>
            <a:custGeom>
              <a:rect b="b" l="l" r="r" t="t"/>
              <a:pathLst>
                <a:path extrusionOk="0" h="9646" w="28811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1751882" y="2398847"/>
              <a:ext cx="1018253" cy="340914"/>
            </a:xfrm>
            <a:custGeom>
              <a:rect b="b" l="l" r="r" t="t"/>
              <a:pathLst>
                <a:path extrusionOk="0" h="9646" w="28811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2075411" y="2583938"/>
              <a:ext cx="573079" cy="155825"/>
            </a:xfrm>
            <a:custGeom>
              <a:rect b="b" l="l" r="r" t="t"/>
              <a:pathLst>
                <a:path extrusionOk="0" h="4409" w="16215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1217744" y="2140702"/>
              <a:ext cx="235593" cy="133665"/>
            </a:xfrm>
            <a:custGeom>
              <a:rect b="b" l="l" r="r" t="t"/>
              <a:pathLst>
                <a:path extrusionOk="0" h="3782" w="6666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1228807" y="1835905"/>
              <a:ext cx="411069" cy="230787"/>
            </a:xfrm>
            <a:custGeom>
              <a:rect b="b" l="l" r="r" t="t"/>
              <a:pathLst>
                <a:path extrusionOk="0" h="6530" w="11631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2330234" y="2121935"/>
              <a:ext cx="439908" cy="172648"/>
            </a:xfrm>
            <a:custGeom>
              <a:rect b="b" l="l" r="r" t="t"/>
              <a:pathLst>
                <a:path extrusionOk="0" h="4885" w="12447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1276414" y="1869552"/>
              <a:ext cx="189931" cy="39937"/>
            </a:xfrm>
            <a:custGeom>
              <a:rect b="b" l="l" r="r" t="t"/>
              <a:pathLst>
                <a:path extrusionOk="0" h="1130" w="5374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2151858" y="1693120"/>
              <a:ext cx="479350" cy="223117"/>
            </a:xfrm>
            <a:custGeom>
              <a:rect b="b" l="l" r="r" t="t"/>
              <a:pathLst>
                <a:path extrusionOk="0" h="6313" w="13563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2424458" y="1835905"/>
              <a:ext cx="291364" cy="40432"/>
            </a:xfrm>
            <a:custGeom>
              <a:rect b="b" l="l" r="r" t="t"/>
              <a:pathLst>
                <a:path extrusionOk="0" h="1144" w="8244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1711485" y="2101755"/>
              <a:ext cx="144728" cy="297124"/>
            </a:xfrm>
            <a:custGeom>
              <a:rect b="b" l="l" r="r" t="t"/>
              <a:pathLst>
                <a:path extrusionOk="0" h="8407" w="4095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1815817" y="1480638"/>
              <a:ext cx="163000" cy="267331"/>
            </a:xfrm>
            <a:custGeom>
              <a:rect b="b" l="l" r="r" t="t"/>
              <a:pathLst>
                <a:path extrusionOk="0" h="7564" w="4612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2041765" y="1478694"/>
              <a:ext cx="162045" cy="151973"/>
            </a:xfrm>
            <a:custGeom>
              <a:rect b="b" l="l" r="r" t="t"/>
              <a:pathLst>
                <a:path extrusionOk="0" h="4300" w="4585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1385517" y="1693120"/>
              <a:ext cx="410114" cy="177914"/>
            </a:xfrm>
            <a:custGeom>
              <a:rect b="b" l="l" r="r" t="t"/>
              <a:pathLst>
                <a:path extrusionOk="0" h="5034" w="11604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2079264" y="1680149"/>
              <a:ext cx="135609" cy="131757"/>
            </a:xfrm>
            <a:custGeom>
              <a:rect b="b" l="l" r="r" t="t"/>
              <a:pathLst>
                <a:path extrusionOk="0" h="3728" w="3837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1620124" y="2059944"/>
              <a:ext cx="113980" cy="184134"/>
            </a:xfrm>
            <a:custGeom>
              <a:rect b="b" l="l" r="r" t="t"/>
              <a:pathLst>
                <a:path extrusionOk="0" h="5210" w="3225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973977" y="2142152"/>
              <a:ext cx="185619" cy="441817"/>
            </a:xfrm>
            <a:custGeom>
              <a:rect b="b" l="l" r="r" t="t"/>
              <a:pathLst>
                <a:path extrusionOk="0" h="12501" w="5252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2139841" y="2327702"/>
              <a:ext cx="133665" cy="155790"/>
            </a:xfrm>
            <a:custGeom>
              <a:rect b="b" l="l" r="r" t="t"/>
              <a:pathLst>
                <a:path extrusionOk="0" h="4408" w="3782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1591779" y="1921470"/>
              <a:ext cx="503383" cy="187068"/>
            </a:xfrm>
            <a:custGeom>
              <a:rect b="b" l="l" r="r" t="t"/>
              <a:pathLst>
                <a:path extrusionOk="0" h="5293" w="14243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2041765" y="1881109"/>
              <a:ext cx="298573" cy="147131"/>
            </a:xfrm>
            <a:custGeom>
              <a:rect b="b" l="l" r="r" t="t"/>
              <a:pathLst>
                <a:path extrusionOk="0" h="4163" w="8448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2499456" y="2274334"/>
              <a:ext cx="140416" cy="163989"/>
            </a:xfrm>
            <a:custGeom>
              <a:rect b="b" l="l" r="r" t="t"/>
              <a:pathLst>
                <a:path extrusionOk="0" h="4640" w="3973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2457610" y="1856086"/>
              <a:ext cx="175511" cy="140416"/>
            </a:xfrm>
            <a:custGeom>
              <a:rect b="b" l="l" r="r" t="t"/>
              <a:pathLst>
                <a:path extrusionOk="0" h="3973" w="4966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9"/>
            <p:cNvSpPr/>
            <p:nvPr/>
          </p:nvSpPr>
          <p:spPr>
            <a:xfrm>
              <a:off x="2566254" y="2088784"/>
              <a:ext cx="203891" cy="39937"/>
            </a:xfrm>
            <a:custGeom>
              <a:rect b="b" l="l" r="r" t="t"/>
              <a:pathLst>
                <a:path extrusionOk="0" h="1130" w="5769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9"/>
            <p:cNvSpPr/>
            <p:nvPr/>
          </p:nvSpPr>
          <p:spPr>
            <a:xfrm>
              <a:off x="1550427" y="1547931"/>
              <a:ext cx="197140" cy="102423"/>
            </a:xfrm>
            <a:custGeom>
              <a:rect b="b" l="l" r="r" t="t"/>
              <a:pathLst>
                <a:path extrusionOk="0" h="2898" w="5578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1335542" y="2398847"/>
              <a:ext cx="40396" cy="136599"/>
            </a:xfrm>
            <a:custGeom>
              <a:rect b="b" l="l" r="r" t="t"/>
              <a:pathLst>
                <a:path extrusionOk="0" h="3865" w="1143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1412449" y="2398847"/>
              <a:ext cx="40432" cy="136599"/>
            </a:xfrm>
            <a:custGeom>
              <a:rect b="b" l="l" r="r" t="t"/>
              <a:pathLst>
                <a:path extrusionOk="0" h="3865" w="1144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1489850" y="2398847"/>
              <a:ext cx="39937" cy="136599"/>
            </a:xfrm>
            <a:custGeom>
              <a:rect b="b" l="l" r="r" t="t"/>
              <a:pathLst>
                <a:path extrusionOk="0" h="3865" w="113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1566791" y="2398847"/>
              <a:ext cx="39937" cy="136599"/>
            </a:xfrm>
            <a:custGeom>
              <a:rect b="b" l="l" r="r" t="t"/>
              <a:pathLst>
                <a:path extrusionOk="0" h="3865" w="113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1643697" y="2398847"/>
              <a:ext cx="40432" cy="136599"/>
            </a:xfrm>
            <a:custGeom>
              <a:rect b="b" l="l" r="r" t="t"/>
              <a:pathLst>
                <a:path extrusionOk="0" h="3865" w="1144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3336447" y="4559360"/>
              <a:ext cx="1235538" cy="146671"/>
            </a:xfrm>
            <a:custGeom>
              <a:rect b="b" l="l" r="r" t="t"/>
              <a:pathLst>
                <a:path extrusionOk="0" h="4150" w="34959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3168638" y="3276730"/>
              <a:ext cx="788491" cy="663944"/>
            </a:xfrm>
            <a:custGeom>
              <a:rect b="b" l="l" r="r" t="t"/>
              <a:pathLst>
                <a:path extrusionOk="0" h="18786" w="2231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3082119" y="3865649"/>
              <a:ext cx="118786" cy="118291"/>
            </a:xfrm>
            <a:custGeom>
              <a:rect b="b" l="l" r="r" t="t"/>
              <a:pathLst>
                <a:path extrusionOk="0" h="3347" w="3361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3586922" y="3474297"/>
              <a:ext cx="709147" cy="1161036"/>
            </a:xfrm>
            <a:custGeom>
              <a:rect b="b" l="l" r="r" t="t"/>
              <a:pathLst>
                <a:path extrusionOk="0" h="32851" w="20065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3751797" y="3622843"/>
              <a:ext cx="475039" cy="59199"/>
            </a:xfrm>
            <a:custGeom>
              <a:rect b="b" l="l" r="r" t="t"/>
              <a:pathLst>
                <a:path extrusionOk="0" h="1675" w="13441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3751797" y="3757005"/>
              <a:ext cx="475039" cy="59163"/>
            </a:xfrm>
            <a:custGeom>
              <a:rect b="b" l="l" r="r" t="t"/>
              <a:pathLst>
                <a:path extrusionOk="0" h="1674" w="13441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3751797" y="3891131"/>
              <a:ext cx="475039" cy="59163"/>
            </a:xfrm>
            <a:custGeom>
              <a:rect b="b" l="l" r="r" t="t"/>
              <a:pathLst>
                <a:path extrusionOk="0" h="1674" w="13441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3751797" y="4025258"/>
              <a:ext cx="475039" cy="59163"/>
            </a:xfrm>
            <a:custGeom>
              <a:rect b="b" l="l" r="r" t="t"/>
              <a:pathLst>
                <a:path extrusionOk="0" h="1674" w="13441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3751797" y="4159879"/>
              <a:ext cx="475039" cy="58669"/>
            </a:xfrm>
            <a:custGeom>
              <a:rect b="b" l="l" r="r" t="t"/>
              <a:pathLst>
                <a:path extrusionOk="0" h="1660" w="13441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3751797" y="4294005"/>
              <a:ext cx="475039" cy="58669"/>
            </a:xfrm>
            <a:custGeom>
              <a:rect b="b" l="l" r="r" t="t"/>
              <a:pathLst>
                <a:path extrusionOk="0" h="1660" w="13441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3751797" y="4428132"/>
              <a:ext cx="475039" cy="58669"/>
            </a:xfrm>
            <a:custGeom>
              <a:rect b="b" l="l" r="r" t="t"/>
              <a:pathLst>
                <a:path extrusionOk="0" h="1660" w="13441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3667681" y="3622843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3667681" y="3656525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3667681" y="3757005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3667681" y="3790652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3667681" y="4025258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3667681" y="4059399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3667681" y="3891131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>
              <a:off x="3667681" y="3924778"/>
              <a:ext cx="25517" cy="25517"/>
            </a:xfrm>
            <a:custGeom>
              <a:rect b="b" l="l" r="r" t="t"/>
              <a:pathLst>
                <a:path extrusionOk="0" h="722" w="722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>
              <a:off x="3667681" y="4159879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3667681" y="4193526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3667681" y="4294005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3667681" y="4327652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3667681" y="4428132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3667681" y="4461778"/>
              <a:ext cx="25517" cy="25022"/>
            </a:xfrm>
            <a:custGeom>
              <a:rect b="b" l="l" r="r" t="t"/>
              <a:pathLst>
                <a:path extrusionOk="0" h="708" w="722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3722497" y="3425736"/>
              <a:ext cx="438459" cy="48596"/>
            </a:xfrm>
            <a:custGeom>
              <a:rect b="b" l="l" r="r" t="t"/>
              <a:pathLst>
                <a:path extrusionOk="0" h="1375" w="12406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7" name="Google Shape;527;p19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0"/>
          <p:cNvSpPr/>
          <p:nvPr/>
        </p:nvSpPr>
        <p:spPr>
          <a:xfrm>
            <a:off x="5530950" y="13387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0"/>
          <p:cNvSpPr txBox="1"/>
          <p:nvPr>
            <p:ph type="title"/>
          </p:nvPr>
        </p:nvSpPr>
        <p:spPr>
          <a:xfrm>
            <a:off x="301350" y="3783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 - Light</a:t>
            </a:r>
            <a:endParaRPr/>
          </a:p>
        </p:txBody>
      </p:sp>
      <p:grpSp>
        <p:nvGrpSpPr>
          <p:cNvPr id="534" name="Google Shape;534;p20"/>
          <p:cNvGrpSpPr/>
          <p:nvPr/>
        </p:nvGrpSpPr>
        <p:grpSpPr>
          <a:xfrm>
            <a:off x="5659000" y="1426350"/>
            <a:ext cx="2743900" cy="459600"/>
            <a:chOff x="5811400" y="1883550"/>
            <a:chExt cx="2743900" cy="459600"/>
          </a:xfrm>
        </p:grpSpPr>
        <p:sp>
          <p:nvSpPr>
            <p:cNvPr id="535" name="Google Shape;535;p20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Rotation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6" name="Google Shape;536;p20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537" name="Google Shape;5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859075"/>
            <a:ext cx="3950981" cy="4055826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20"/>
          <p:cNvSpPr/>
          <p:nvPr/>
        </p:nvSpPr>
        <p:spPr>
          <a:xfrm>
            <a:off x="5530950" y="22531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9" name="Google Shape;539;p20"/>
          <p:cNvGrpSpPr/>
          <p:nvPr/>
        </p:nvGrpSpPr>
        <p:grpSpPr>
          <a:xfrm>
            <a:off x="5659000" y="2340750"/>
            <a:ext cx="2743900" cy="459600"/>
            <a:chOff x="5811400" y="1883550"/>
            <a:chExt cx="2743900" cy="459600"/>
          </a:xfrm>
        </p:grpSpPr>
        <p:sp>
          <p:nvSpPr>
            <p:cNvPr id="540" name="Google Shape;540;p20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Brightness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1" name="Google Shape;541;p20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24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2" name="Google Shape;542;p20"/>
          <p:cNvSpPr/>
          <p:nvPr/>
        </p:nvSpPr>
        <p:spPr>
          <a:xfrm>
            <a:off x="5530950" y="31675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3" name="Google Shape;543;p20"/>
          <p:cNvGrpSpPr/>
          <p:nvPr/>
        </p:nvGrpSpPr>
        <p:grpSpPr>
          <a:xfrm>
            <a:off x="5659000" y="3255150"/>
            <a:ext cx="2743900" cy="459600"/>
            <a:chOff x="5811400" y="1883550"/>
            <a:chExt cx="2743900" cy="459600"/>
          </a:xfrm>
        </p:grpSpPr>
        <p:sp>
          <p:nvSpPr>
            <p:cNvPr id="544" name="Google Shape;544;p20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Zoom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5" name="Google Shape;545;p20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24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p20"/>
          <p:cNvSpPr/>
          <p:nvPr/>
        </p:nvSpPr>
        <p:spPr>
          <a:xfrm>
            <a:off x="5530950" y="40819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7" name="Google Shape;547;p20"/>
          <p:cNvGrpSpPr/>
          <p:nvPr/>
        </p:nvGrpSpPr>
        <p:grpSpPr>
          <a:xfrm>
            <a:off x="5659000" y="4169550"/>
            <a:ext cx="2743900" cy="459600"/>
            <a:chOff x="5811400" y="1883550"/>
            <a:chExt cx="2743900" cy="459600"/>
          </a:xfrm>
        </p:grpSpPr>
        <p:sp>
          <p:nvSpPr>
            <p:cNvPr id="548" name="Google Shape;548;p20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Flip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9" name="Google Shape;549;p20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 sz="24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50" name="Google Shape;550;p20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1"/>
          <p:cNvSpPr/>
          <p:nvPr/>
        </p:nvSpPr>
        <p:spPr>
          <a:xfrm>
            <a:off x="5530950" y="8815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1"/>
          <p:cNvSpPr txBox="1"/>
          <p:nvPr>
            <p:ph type="title"/>
          </p:nvPr>
        </p:nvSpPr>
        <p:spPr>
          <a:xfrm>
            <a:off x="301350" y="3783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 - Heavy</a:t>
            </a:r>
            <a:endParaRPr/>
          </a:p>
        </p:txBody>
      </p:sp>
      <p:grpSp>
        <p:nvGrpSpPr>
          <p:cNvPr id="557" name="Google Shape;557;p21"/>
          <p:cNvGrpSpPr/>
          <p:nvPr/>
        </p:nvGrpSpPr>
        <p:grpSpPr>
          <a:xfrm>
            <a:off x="5659000" y="969150"/>
            <a:ext cx="2743900" cy="459600"/>
            <a:chOff x="5811400" y="1883550"/>
            <a:chExt cx="2743900" cy="459600"/>
          </a:xfrm>
        </p:grpSpPr>
        <p:sp>
          <p:nvSpPr>
            <p:cNvPr id="558" name="Google Shape;558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Rotation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9" name="Google Shape;559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24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560" name="Google Shape;56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859075"/>
            <a:ext cx="3950981" cy="4055826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21"/>
          <p:cNvSpPr/>
          <p:nvPr/>
        </p:nvSpPr>
        <p:spPr>
          <a:xfrm>
            <a:off x="5530950" y="15673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21"/>
          <p:cNvGrpSpPr/>
          <p:nvPr/>
        </p:nvGrpSpPr>
        <p:grpSpPr>
          <a:xfrm>
            <a:off x="5659000" y="1654950"/>
            <a:ext cx="2743900" cy="459600"/>
            <a:chOff x="5811400" y="1883550"/>
            <a:chExt cx="2743900" cy="459600"/>
          </a:xfrm>
        </p:grpSpPr>
        <p:sp>
          <p:nvSpPr>
            <p:cNvPr id="563" name="Google Shape;563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Brightness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4" name="Google Shape;564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24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65" name="Google Shape;565;p21"/>
          <p:cNvSpPr/>
          <p:nvPr/>
        </p:nvSpPr>
        <p:spPr>
          <a:xfrm>
            <a:off x="5530950" y="22531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6" name="Google Shape;566;p21"/>
          <p:cNvGrpSpPr/>
          <p:nvPr/>
        </p:nvGrpSpPr>
        <p:grpSpPr>
          <a:xfrm>
            <a:off x="5659000" y="2340750"/>
            <a:ext cx="2743900" cy="459600"/>
            <a:chOff x="5811400" y="1883550"/>
            <a:chExt cx="2743900" cy="459600"/>
          </a:xfrm>
        </p:grpSpPr>
        <p:sp>
          <p:nvSpPr>
            <p:cNvPr id="567" name="Google Shape;567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Zoom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8" name="Google Shape;568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24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69" name="Google Shape;569;p21"/>
          <p:cNvSpPr/>
          <p:nvPr/>
        </p:nvSpPr>
        <p:spPr>
          <a:xfrm>
            <a:off x="5530950" y="29389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" name="Google Shape;570;p21"/>
          <p:cNvGrpSpPr/>
          <p:nvPr/>
        </p:nvGrpSpPr>
        <p:grpSpPr>
          <a:xfrm>
            <a:off x="5659000" y="3026550"/>
            <a:ext cx="2743900" cy="459600"/>
            <a:chOff x="5811400" y="1883550"/>
            <a:chExt cx="2743900" cy="459600"/>
          </a:xfrm>
        </p:grpSpPr>
        <p:sp>
          <p:nvSpPr>
            <p:cNvPr id="571" name="Google Shape;571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Flip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72" name="Google Shape;572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 sz="24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73" name="Google Shape;573;p21"/>
          <p:cNvSpPr/>
          <p:nvPr/>
        </p:nvSpPr>
        <p:spPr>
          <a:xfrm>
            <a:off x="5530950" y="36247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4" name="Google Shape;574;p21"/>
          <p:cNvGrpSpPr/>
          <p:nvPr/>
        </p:nvGrpSpPr>
        <p:grpSpPr>
          <a:xfrm>
            <a:off x="5659000" y="3712350"/>
            <a:ext cx="2743900" cy="459600"/>
            <a:chOff x="5811400" y="1883550"/>
            <a:chExt cx="2743900" cy="459600"/>
          </a:xfrm>
        </p:grpSpPr>
        <p:sp>
          <p:nvSpPr>
            <p:cNvPr id="575" name="Google Shape;575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Shift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76" name="Google Shape;576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B947D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b="1" sz="2400">
                <a:solidFill>
                  <a:srgbClr val="FB947D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77" name="Google Shape;577;p21"/>
          <p:cNvSpPr/>
          <p:nvPr/>
        </p:nvSpPr>
        <p:spPr>
          <a:xfrm>
            <a:off x="5530950" y="4310525"/>
            <a:ext cx="3000000" cy="604500"/>
          </a:xfrm>
          <a:prstGeom prst="roundRect">
            <a:avLst>
              <a:gd fmla="val 10110" name="adj"/>
            </a:avLst>
          </a:prstGeom>
          <a:solidFill>
            <a:srgbClr val="666666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" name="Google Shape;578;p21"/>
          <p:cNvGrpSpPr/>
          <p:nvPr/>
        </p:nvGrpSpPr>
        <p:grpSpPr>
          <a:xfrm>
            <a:off x="5659000" y="4398150"/>
            <a:ext cx="2743900" cy="459600"/>
            <a:chOff x="5811400" y="1883550"/>
            <a:chExt cx="2743900" cy="459600"/>
          </a:xfrm>
        </p:grpSpPr>
        <p:sp>
          <p:nvSpPr>
            <p:cNvPr id="579" name="Google Shape;579;p21"/>
            <p:cNvSpPr txBox="1"/>
            <p:nvPr/>
          </p:nvSpPr>
          <p:spPr>
            <a:xfrm>
              <a:off x="6574100" y="1883550"/>
              <a:ext cx="19812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Shear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80" name="Google Shape;580;p21"/>
            <p:cNvSpPr txBox="1"/>
            <p:nvPr/>
          </p:nvSpPr>
          <p:spPr>
            <a:xfrm>
              <a:off x="5811400" y="1883550"/>
              <a:ext cx="629400" cy="4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b="1" sz="24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81" name="Google Shape;581;p21"/>
          <p:cNvSpPr txBox="1"/>
          <p:nvPr/>
        </p:nvSpPr>
        <p:spPr>
          <a:xfrm>
            <a:off x="7330925" y="4867700"/>
            <a:ext cx="198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Sumedha Koranga (54798)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